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99" r:id="rId3"/>
    <p:sldId id="329" r:id="rId4"/>
    <p:sldId id="330" r:id="rId5"/>
    <p:sldId id="331" r:id="rId6"/>
    <p:sldId id="332" r:id="rId7"/>
    <p:sldId id="334" r:id="rId8"/>
    <p:sldId id="335" r:id="rId9"/>
    <p:sldId id="333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282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9FCC3B"/>
          </p15:clr>
        </p15:guide>
        <p15:guide id="3" orient="horz" pos="799" userDrawn="1">
          <p15:clr>
            <a:srgbClr val="9FCC3B"/>
          </p15:clr>
        </p15:guide>
        <p15:guide id="5" orient="horz" pos="3974" userDrawn="1">
          <p15:clr>
            <a:srgbClr val="F26B43"/>
          </p15:clr>
        </p15:guide>
        <p15:guide id="6" pos="7333" userDrawn="1">
          <p15:clr>
            <a:srgbClr val="F26B43"/>
          </p15:clr>
        </p15:guide>
        <p15:guide id="7" pos="338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85"/>
    <a:srgbClr val="1EBC80"/>
    <a:srgbClr val="6EE8BA"/>
    <a:srgbClr val="94D9EC"/>
    <a:srgbClr val="36B8F2"/>
    <a:srgbClr val="E6EFFE"/>
    <a:srgbClr val="7FADF9"/>
    <a:srgbClr val="46FCD5"/>
    <a:srgbClr val="F89292"/>
    <a:srgbClr val="99B0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21" autoAdjust="0"/>
    <p:restoredTop sz="85407" autoAdjust="0"/>
  </p:normalViewPr>
  <p:slideViewPr>
    <p:cSldViewPr snapToGrid="0" showGuides="1">
      <p:cViewPr>
        <p:scale>
          <a:sx n="81" d="100"/>
          <a:sy n="81" d="100"/>
        </p:scale>
        <p:origin x="-1147" y="-62"/>
      </p:cViewPr>
      <p:guideLst>
        <p:guide orient="horz" pos="2160"/>
        <p:guide orient="horz" pos="799"/>
        <p:guide orient="horz" pos="3974"/>
        <p:guide pos="3840"/>
        <p:guide pos="7333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4E62-0901-4F99-A7D1-0DC7D309CFB8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D0BE-7A9E-4513-8D4B-BCFB1D6BC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93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058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FFE406-4654-44B9-9D9A-3B56FC90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EA7BD46-D8B8-4035-9ADA-1CEA57BC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BE02EC-078E-4FEB-BBE6-FA4F39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B250D3-0333-40A3-8407-68BD66C9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0CE7F3-DAC1-426A-8CB7-7C55FD3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70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813637-5A43-4168-9C6A-EB1EEF37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668F820-57E4-4E98-8DB2-A68E3335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F7F2E8-E677-4FD9-BCE7-54F4A7F2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BF0D9D-F849-434D-9782-BCE0086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A0313B-74A9-4DA0-8230-0EE8556A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205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522B6D9-26A0-4919-B129-9033CA2DB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B6DE426-BF3E-4E56-878E-72A6CFD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9B7523-674C-403B-BCBB-C0056027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0FCFD1-8621-4725-99DC-4432170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05AC48-996E-4DC0-8457-10377116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6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BCA7DF-09CE-4790-8816-51275D52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2054D9-D74D-402E-8210-FB158E0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263912-1276-4633-8BA6-6BA51C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A4607B-73F2-43B6-AE46-5F51511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36A77A8-99C4-41B4-9E44-601DD7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92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CF9ADE-0315-4C39-825E-71CFE16E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80A8A4-DBFD-4A4D-9F4B-A47D12DB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37F698-433E-4206-AD65-C2D73BC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205E4F-7A90-4572-9FA2-C58FD02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97A249-919E-4AE7-8CDE-CCD2C1AA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7CD50A-1D1C-4C05-A5B6-17EB07C7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333FA-236B-42E7-8E74-5D9BA23B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FE0F6-984C-4C52-835F-182E70D4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24AE183-8D7E-4E15-9651-EDF843C0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154DABF-0576-4524-A856-B1F25CD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349E20B-92C4-44C8-88B9-2B396626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13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DB20E6-C5C4-489A-B72B-8E1562DC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1864EE2-AF28-48F3-8765-F079ACF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99355B-6EAD-4875-851D-C723668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20C4EEB-DC8C-47C6-A378-627EAC740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D6FF2F1-EAE0-4F49-B206-B5E9C9547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4D54314-B924-40AF-94E4-D333E9A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FD7923A-7221-484F-B68E-D23EB6EB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B332CF1-3F4E-4EF8-9AFC-19CB3E67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0390CA-8180-47AF-A1DD-E0B54F40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F81845E-A671-45AE-AD05-B98EF3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CB64C00-D644-4A7F-9203-735A13C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760C5A5-91C2-418B-8C9A-56484A4D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75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8A72A3D-81F8-4EAC-AE99-3C9C3B79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C5C0617-0B82-4E6E-B852-06940770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175824C-9EB2-4979-BEB8-0EEEBD8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AB08-10F3-4BC1-A76B-31F8B30D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843232-5B4F-4157-A2E0-ED29D042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1A13CCF-97C6-4467-92E7-1E35A13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A238699-B091-4ADC-95AE-EBBA4685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874527E-8AE6-4CB9-AE11-39FCB3BC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6AFEB9B-C047-4F83-A2BC-16FC7CB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43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9B2E71-8FD5-4751-BFCA-2CBF4FA9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5B4B0BF0-2435-41FF-BA31-0D35D0D41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7944620-2733-48BC-866D-7E145EA5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A4CAF7-3E60-4E9C-B239-6D6B5DC6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2A3CE3F-E093-4751-81FB-1F1B0A3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59EE7D8-A755-4922-9599-164E3AE0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6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E7D671-FAC0-46C0-AAEF-29B958C0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64AC84-75D8-4C2D-83AB-D9BCD8F2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5C60BBF-A2F8-4A30-95E0-01B559FA3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6363-E3DD-4E05-8543-AA3789BC3C76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059527-9C68-4AFE-BA7C-44162F258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EB147E-A140-4619-8CFE-965C37AB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E8B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15819" y="2675347"/>
            <a:ext cx="7648280" cy="2163745"/>
          </a:xfrm>
          <a:prstGeom prst="rect">
            <a:avLst/>
          </a:prstGeom>
          <a:solidFill>
            <a:srgbClr val="6EE8B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9B5AE90-C6E5-4AF1-9B50-D0B7D1875701}"/>
              </a:ext>
            </a:extLst>
          </p:cNvPr>
          <p:cNvSpPr txBox="1"/>
          <p:nvPr/>
        </p:nvSpPr>
        <p:spPr>
          <a:xfrm>
            <a:off x="4543720" y="3308808"/>
            <a:ext cx="7155617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с параметром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6412A1AB-E029-4D2F-A86C-98DE8056A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9B5AE90-C6E5-4AF1-9B50-D0B7D1875701}"/>
              </a:ext>
            </a:extLst>
          </p:cNvPr>
          <p:cNvSpPr txBox="1"/>
          <p:nvPr/>
        </p:nvSpPr>
        <p:spPr>
          <a:xfrm>
            <a:off x="5848141" y="5081322"/>
            <a:ext cx="579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Мельникова Наталья Александровна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ra Pro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7" y="144240"/>
            <a:ext cx="3394125" cy="16505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8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7517" y="2304241"/>
            <a:ext cx="10096576" cy="63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9750" y="2095500"/>
            <a:ext cx="8572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190" y="2727239"/>
            <a:ext cx="7899197" cy="56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 r="16070" b="82436"/>
          <a:stretch>
            <a:fillRect/>
          </a:stretch>
        </p:blipFill>
        <p:spPr bwMode="auto">
          <a:xfrm>
            <a:off x="1335994" y="1581415"/>
            <a:ext cx="8958076" cy="59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r="20188" b="84972"/>
          <a:stretch>
            <a:fillRect/>
          </a:stretch>
        </p:blipFill>
        <p:spPr bwMode="auto">
          <a:xfrm>
            <a:off x="1406143" y="1575749"/>
            <a:ext cx="7162822" cy="71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Линейные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 b="75956"/>
          <a:stretch>
            <a:fillRect/>
          </a:stretch>
        </p:blipFill>
        <p:spPr bwMode="auto">
          <a:xfrm>
            <a:off x="1373695" y="1579449"/>
            <a:ext cx="8853526" cy="39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745" y="2619947"/>
            <a:ext cx="10640187" cy="72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t="1170" r="1745" b="3645"/>
          <a:stretch>
            <a:fillRect/>
          </a:stretch>
        </p:blipFill>
        <p:spPr bwMode="auto">
          <a:xfrm>
            <a:off x="1899357" y="2026767"/>
            <a:ext cx="8413569" cy="30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39" y="2619834"/>
            <a:ext cx="8811158" cy="107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1388" y="2807758"/>
            <a:ext cx="9649968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12587" y="2491716"/>
            <a:ext cx="9417177" cy="130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6900" y="1914525"/>
            <a:ext cx="84582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91163"/>
          <a:stretch>
            <a:fillRect/>
          </a:stretch>
        </p:blipFill>
        <p:spPr bwMode="auto">
          <a:xfrm>
            <a:off x="1226192" y="1683591"/>
            <a:ext cx="9375648" cy="34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 b="58974"/>
          <a:stretch>
            <a:fillRect/>
          </a:stretch>
        </p:blipFill>
        <p:spPr bwMode="auto">
          <a:xfrm>
            <a:off x="1608018" y="1710816"/>
            <a:ext cx="8919476" cy="84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82427"/>
          <a:stretch>
            <a:fillRect/>
          </a:stretch>
        </p:blipFill>
        <p:spPr bwMode="auto">
          <a:xfrm>
            <a:off x="1366886" y="1737918"/>
            <a:ext cx="8889277" cy="42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8407" y="2275207"/>
            <a:ext cx="9481718" cy="209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 b="79949"/>
          <a:stretch>
            <a:fillRect/>
          </a:stretch>
        </p:blipFill>
        <p:spPr bwMode="auto">
          <a:xfrm>
            <a:off x="1419482" y="1582440"/>
            <a:ext cx="8980322" cy="87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Квадратные уравнения с параметром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2008499" y="3033904"/>
            <a:ext cx="821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6916" y="2731986"/>
            <a:ext cx="9411310" cy="7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1259" y="2448209"/>
            <a:ext cx="9358503" cy="146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5520" y="2563192"/>
            <a:ext cx="9305696" cy="62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65441" y="4587037"/>
            <a:ext cx="6107963" cy="41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rcRect t="3804" b="71696"/>
          <a:stretch>
            <a:fillRect/>
          </a:stretch>
        </p:blipFill>
        <p:spPr bwMode="auto">
          <a:xfrm>
            <a:off x="1283879" y="1695220"/>
            <a:ext cx="9458249" cy="47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70978"/>
          <a:stretch>
            <a:fillRect/>
          </a:stretch>
        </p:blipFill>
        <p:spPr bwMode="auto">
          <a:xfrm>
            <a:off x="1525099" y="1611154"/>
            <a:ext cx="8479003" cy="4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422" y="2710932"/>
            <a:ext cx="2865747" cy="237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Введение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="" xmlns:a16="http://schemas.microsoft.com/office/drawing/2014/main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1889" y="2729647"/>
            <a:ext cx="9400603" cy="56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6088</TotalTime>
  <Words>176</Words>
  <Application>Microsoft Office PowerPoint</Application>
  <PresentationFormat>Произвольный</PresentationFormat>
  <Paragraphs>100</Paragraphs>
  <Slides>33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Мошев Александр</dc:creator>
  <cp:lastModifiedBy>Мельников Владимир</cp:lastModifiedBy>
  <cp:revision>138</cp:revision>
  <dcterms:created xsi:type="dcterms:W3CDTF">2020-08-06T13:52:43Z</dcterms:created>
  <dcterms:modified xsi:type="dcterms:W3CDTF">2024-02-26T10:45:19Z</dcterms:modified>
</cp:coreProperties>
</file>