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99" r:id="rId3"/>
    <p:sldId id="300" r:id="rId4"/>
    <p:sldId id="301" r:id="rId5"/>
    <p:sldId id="303" r:id="rId6"/>
    <p:sldId id="304" r:id="rId7"/>
    <p:sldId id="308" r:id="rId8"/>
    <p:sldId id="309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9FCC3B"/>
          </p15:clr>
        </p15:guide>
        <p15:guide id="3" orient="horz" pos="799" userDrawn="1">
          <p15:clr>
            <a:srgbClr val="9FCC3B"/>
          </p15:clr>
        </p15:guide>
        <p15:guide id="5" orient="horz" pos="3974" userDrawn="1">
          <p15:clr>
            <a:srgbClr val="F26B43"/>
          </p15:clr>
        </p15:guide>
        <p15:guide id="6" pos="7333" userDrawn="1">
          <p15:clr>
            <a:srgbClr val="F26B43"/>
          </p15:clr>
        </p15:guide>
        <p15:guide id="7" pos="3386" userDrawn="1">
          <p15:clr>
            <a:srgbClr val="9FCC3B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85"/>
    <a:srgbClr val="1EBC80"/>
    <a:srgbClr val="6EE8BA"/>
    <a:srgbClr val="94D9EC"/>
    <a:srgbClr val="36B8F2"/>
    <a:srgbClr val="E6EFFE"/>
    <a:srgbClr val="7FADF9"/>
    <a:srgbClr val="46FCD5"/>
    <a:srgbClr val="F89292"/>
    <a:srgbClr val="99B0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421" autoAdjust="0"/>
    <p:restoredTop sz="85407" autoAdjust="0"/>
  </p:normalViewPr>
  <p:slideViewPr>
    <p:cSldViewPr snapToGrid="0" showGuides="1">
      <p:cViewPr>
        <p:scale>
          <a:sx n="81" d="100"/>
          <a:sy n="81" d="100"/>
        </p:scale>
        <p:origin x="-1147" y="58"/>
      </p:cViewPr>
      <p:guideLst>
        <p:guide orient="horz" pos="2160"/>
        <p:guide orient="horz" pos="799"/>
        <p:guide orient="horz" pos="3974"/>
        <p:guide pos="3840"/>
        <p:guide pos="7333"/>
        <p:guide pos="33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C4E62-0901-4F99-A7D1-0DC7D309CFB8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3D0BE-7A9E-4513-8D4B-BCFB1D6BC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934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0582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FFE406-4654-44B9-9D9A-3B56FC909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EA7BD46-D8B8-4035-9ADA-1CEA57BC9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7BE02EC-078E-4FEB-BBE6-FA4F39A4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B250D3-0333-40A3-8407-68BD66C9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A0CE7F3-DAC1-426A-8CB7-7C55FD3D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701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813637-5A43-4168-9C6A-EB1EEF378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668F820-57E4-4E98-8DB2-A68E33357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8F7F2E8-E677-4FD9-BCE7-54F4A7F25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7BF0D9D-F849-434D-9782-BCE00866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BA0313B-74A9-4DA0-8230-0EE8556A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205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522B6D9-26A0-4919-B129-9033CA2DB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B6DE426-BF3E-4E56-878E-72A6CFDE2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99B7523-674C-403B-BCBB-C0056027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90FCFD1-8621-4725-99DC-44321706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A05AC48-996E-4DC0-8457-10377116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65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BCA7DF-09CE-4790-8816-51275D52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2054D9-D74D-402E-8210-FB158E00A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C263912-1276-4633-8BA6-6BA51CCCD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9A4607B-73F2-43B6-AE46-5F515113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36A77A8-99C4-41B4-9E44-601DD740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928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7CF9ADE-0315-4C39-825E-71CFE16E5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E80A8A4-DBFD-4A4D-9F4B-A47D12DB1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537F698-433E-4206-AD65-C2D73BC1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9205E4F-7A90-4572-9FA2-C58FD026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97A249-919E-4AE7-8CDE-CCD2C1AA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36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7CD50A-1D1C-4C05-A5B6-17EB07C7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E333FA-236B-42E7-8E74-5D9BA23B7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0DFE0F6-984C-4C52-835F-182E70D42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24AE183-8D7E-4E15-9651-EDF843C0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154DABF-0576-4524-A856-B1F25CDFA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349E20B-92C4-44C8-88B9-2B396626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134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DB20E6-C5C4-489A-B72B-8E1562DC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1864EE2-AF28-48F3-8765-F079ACF12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D99355B-6EAD-4875-851D-C7236688B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20C4EEB-DC8C-47C6-A378-627EAC740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D6FF2F1-EAE0-4F49-B206-B5E9C9547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4D54314-B924-40AF-94E4-D333E9A4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FD7923A-7221-484F-B68E-D23EB6EB1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B332CF1-3F4E-4EF8-9AFC-19CB3E67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041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0390CA-8180-47AF-A1DD-E0B54F40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F81845E-A671-45AE-AD05-B98EF39A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CB64C00-D644-4A7F-9203-735A13C8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760C5A5-91C2-418B-8C9A-56484A4D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752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8A72A3D-81F8-4EAC-AE99-3C9C3B79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C5C0617-0B82-4E6E-B852-06940770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175824C-9EB2-4979-BEB8-0EEEBD84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2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84AB08-10F3-4BC1-A76B-31F8B30D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C843232-5B4F-4157-A2E0-ED29D042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1A13CCF-97C6-4467-92E7-1E35A133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A238699-B091-4ADC-95AE-EBBA46855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874527E-8AE6-4CB9-AE11-39FCB3BC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6AFEB9B-C047-4F83-A2BC-16FC7CB0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430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9B2E71-8FD5-4751-BFCA-2CBF4FA9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B4B0BF0-2435-41FF-BA31-0D35D0D41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7944620-2733-48BC-866D-7E145EA54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A4CAF7-3E60-4E9C-B239-6D6B5DC6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2A3CE3F-E093-4751-81FB-1F1B0A31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59EE7D8-A755-4922-9599-164E3AE0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674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B8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E7D671-FAC0-46C0-AAEF-29B958C0A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A64AC84-75D8-4C2D-83AB-D9BCD8F2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5C60BBF-A2F8-4A30-95E0-01B559FA3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059527-9C68-4AFE-BA7C-44162F258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EB147E-A140-4619-8CFE-965C37AB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351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EE8B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015819" y="2675347"/>
            <a:ext cx="7648280" cy="2163745"/>
          </a:xfrm>
          <a:prstGeom prst="rect">
            <a:avLst/>
          </a:prstGeom>
          <a:solidFill>
            <a:srgbClr val="6EE8B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9B5AE90-C6E5-4AF1-9B50-D0B7D1875701}"/>
              </a:ext>
            </a:extLst>
          </p:cNvPr>
          <p:cNvSpPr txBox="1"/>
          <p:nvPr/>
        </p:nvSpPr>
        <p:spPr>
          <a:xfrm>
            <a:off x="4534293" y="2903455"/>
            <a:ext cx="71556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0085"/>
                </a:solidFill>
                <a:latin typeface="Arial" pitchFamily="34" charset="0"/>
                <a:cs typeface="Arial" pitchFamily="34" charset="0"/>
              </a:rPr>
              <a:t>Финансовая математика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008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0085"/>
                </a:solidFill>
                <a:latin typeface="Arial" pitchFamily="34" charset="0"/>
                <a:cs typeface="Arial" pitchFamily="34" charset="0"/>
              </a:rPr>
              <a:t>(вклады и кредиты)</a:t>
            </a:r>
            <a:endParaRPr lang="ru-RU" sz="2800" b="1" dirty="0" smtClean="0">
              <a:solidFill>
                <a:srgbClr val="0000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="" xmlns:a16="http://schemas.microsoft.com/office/drawing/2014/main" id="{6412A1AB-E029-4D2F-A86C-98DE8056AB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99B5AE90-C6E5-4AF1-9B50-D0B7D1875701}"/>
              </a:ext>
            </a:extLst>
          </p:cNvPr>
          <p:cNvSpPr txBox="1"/>
          <p:nvPr/>
        </p:nvSpPr>
        <p:spPr>
          <a:xfrm>
            <a:off x="5848141" y="5081322"/>
            <a:ext cx="5792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era Pro Light" panose="00000400000000000000" pitchFamily="2" charset="0"/>
                <a:cs typeface="Arial" panose="020B0604020202020204" pitchFamily="34" charset="0"/>
              </a:rPr>
              <a:t>Мельникова Наталья Александровна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era Pro Light" panose="000004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7" y="144240"/>
            <a:ext cx="3394125" cy="16505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86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Равные (аннуитетные)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2425" y="2397125"/>
            <a:ext cx="894715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Равные (аннуитетные)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Равные (аннуитетные)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1950" y="2416175"/>
            <a:ext cx="89281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Равные (аннуитетные)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Равные (аннуитетные)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57350" y="2552700"/>
            <a:ext cx="88773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Равные (аннуитетные)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Неравные (дифференцированные)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5600" y="2200275"/>
            <a:ext cx="89408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Неравные (дифференцированные)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Неравные (дифференцированные)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9725" y="2307284"/>
            <a:ext cx="897255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Неравные (дифференцированные)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Финансовая математика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(Задание 16)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4294" y="2506254"/>
            <a:ext cx="5574577" cy="170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Неравные (дифференцированные)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2425" y="2057400"/>
            <a:ext cx="89471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Неравные (дифференцированные)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Разные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1752600"/>
            <a:ext cx="94107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Разные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Разные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56" y="2091671"/>
            <a:ext cx="93916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Разные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Разные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2008499" y="3033904"/>
            <a:ext cx="8219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Финансовая математика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(Задание 16)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59300" y="2226886"/>
            <a:ext cx="9870060" cy="263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Финансовая математика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(Задание 16)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3945" y="2480674"/>
            <a:ext cx="5347113" cy="219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Финансовая математика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(Задание 16)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244342" y="1833221"/>
            <a:ext cx="9916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 рекомендаций экспертам ЕГЭ по профильной математике.</a:t>
            </a: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4"/>
          <a:srcRect b="44515"/>
          <a:stretch>
            <a:fillRect/>
          </a:stretch>
        </p:blipFill>
        <p:spPr bwMode="auto">
          <a:xfrm>
            <a:off x="936296" y="2625610"/>
            <a:ext cx="10470135" cy="157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 t="54105"/>
          <a:stretch>
            <a:fillRect/>
          </a:stretch>
        </p:blipFill>
        <p:spPr bwMode="auto">
          <a:xfrm>
            <a:off x="909587" y="4609700"/>
            <a:ext cx="10470135" cy="130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(вклады)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 r="514"/>
          <a:stretch>
            <a:fillRect/>
          </a:stretch>
        </p:blipFill>
        <p:spPr bwMode="auto">
          <a:xfrm>
            <a:off x="1200148" y="1550711"/>
            <a:ext cx="9951759" cy="19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(вклады)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Равные (аннуитетные)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197" y="2612337"/>
            <a:ext cx="83439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Задание 16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(кредиты)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Равные (аннуитетные) платежи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5983</TotalTime>
  <Words>311</Words>
  <Application>Microsoft Office PowerPoint</Application>
  <PresentationFormat>Произвольный</PresentationFormat>
  <Paragraphs>107</Paragraphs>
  <Slides>27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Мошев Александр</dc:creator>
  <cp:lastModifiedBy>Мельников Владимир</cp:lastModifiedBy>
  <cp:revision>127</cp:revision>
  <dcterms:created xsi:type="dcterms:W3CDTF">2020-08-06T13:52:43Z</dcterms:created>
  <dcterms:modified xsi:type="dcterms:W3CDTF">2024-02-24T11:50:36Z</dcterms:modified>
</cp:coreProperties>
</file>