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8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9FCC3B"/>
          </p15:clr>
        </p15:guide>
        <p15:guide id="3" orient="horz" pos="799" userDrawn="1">
          <p15:clr>
            <a:srgbClr val="9FCC3B"/>
          </p15:clr>
        </p15:guide>
        <p15:guide id="5" orient="horz" pos="3974" userDrawn="1">
          <p15:clr>
            <a:srgbClr val="F26B43"/>
          </p15:clr>
        </p15:guide>
        <p15:guide id="6" pos="7333" userDrawn="1">
          <p15:clr>
            <a:srgbClr val="F26B43"/>
          </p15:clr>
        </p15:guide>
        <p15:guide id="7" pos="3386" userDrawn="1">
          <p15:clr>
            <a:srgbClr val="9FCC3B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85"/>
    <a:srgbClr val="1EBC80"/>
    <a:srgbClr val="6EE8BA"/>
    <a:srgbClr val="94D9EC"/>
    <a:srgbClr val="36B8F2"/>
    <a:srgbClr val="E6EFFE"/>
    <a:srgbClr val="7FADF9"/>
    <a:srgbClr val="46FCD5"/>
    <a:srgbClr val="F89292"/>
    <a:srgbClr val="99B0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421" autoAdjust="0"/>
    <p:restoredTop sz="85407" autoAdjust="0"/>
  </p:normalViewPr>
  <p:slideViewPr>
    <p:cSldViewPr snapToGrid="0" showGuides="1">
      <p:cViewPr>
        <p:scale>
          <a:sx n="81" d="100"/>
          <a:sy n="81" d="100"/>
        </p:scale>
        <p:origin x="-1147" y="82"/>
      </p:cViewPr>
      <p:guideLst>
        <p:guide orient="horz" pos="2160"/>
        <p:guide orient="horz" pos="799"/>
        <p:guide orient="horz" pos="3974"/>
        <p:guide pos="3840"/>
        <p:guide pos="7333"/>
        <p:guide pos="33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C4E62-0901-4F99-A7D1-0DC7D309CFB8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3D0BE-7A9E-4513-8D4B-BCFB1D6BC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34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0582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FFE406-4654-44B9-9D9A-3B56FC909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EA7BD46-D8B8-4035-9ADA-1CEA57BC9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BE02EC-078E-4FEB-BBE6-FA4F39A4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B250D3-0333-40A3-8407-68BD66C90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0CE7F3-DAC1-426A-8CB7-7C55FD3D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01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813637-5A43-4168-9C6A-EB1EEF378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668F820-57E4-4E98-8DB2-A68E33357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F7F2E8-E677-4FD9-BCE7-54F4A7F25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BF0D9D-F849-434D-9782-BCE00866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A0313B-74A9-4DA0-8230-0EE8556A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05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522B6D9-26A0-4919-B129-9033CA2DB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B6DE426-BF3E-4E56-878E-72A6CFDE2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9B7523-674C-403B-BCBB-C0056027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0FCFD1-8621-4725-99DC-44321706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05AC48-996E-4DC0-8457-10377116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65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BCA7DF-09CE-4790-8816-51275D52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2054D9-D74D-402E-8210-FB158E00A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C263912-1276-4633-8BA6-6BA51CCCD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A4607B-73F2-43B6-AE46-5F515113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6A77A8-99C4-41B4-9E44-601DD740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28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CF9ADE-0315-4C39-825E-71CFE16E5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E80A8A4-DBFD-4A4D-9F4B-A47D12DB1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37F698-433E-4206-AD65-C2D73BC1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205E4F-7A90-4572-9FA2-C58FD026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97A249-919E-4AE7-8CDE-CCD2C1AA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36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7CD50A-1D1C-4C05-A5B6-17EB07C7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E333FA-236B-42E7-8E74-5D9BA23B7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0DFE0F6-984C-4C52-835F-182E70D42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24AE183-8D7E-4E15-9651-EDF843C0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154DABF-0576-4524-A856-B1F25CDFA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349E20B-92C4-44C8-88B9-2B396626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134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DB20E6-C5C4-489A-B72B-8E1562DC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1864EE2-AF28-48F3-8765-F079ACF12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D99355B-6EAD-4875-851D-C7236688B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20C4EEB-DC8C-47C6-A378-627EAC740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D6FF2F1-EAE0-4F49-B206-B5E9C9547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4D54314-B924-40AF-94E4-D333E9A4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FD7923A-7221-484F-B68E-D23EB6EB1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B332CF1-3F4E-4EF8-9AFC-19CB3E67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41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0390CA-8180-47AF-A1DD-E0B54F40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F81845E-A671-45AE-AD05-B98EF39A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CB64C00-D644-4A7F-9203-735A13C8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60C5A5-91C2-418B-8C9A-56484A4D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752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8A72A3D-81F8-4EAC-AE99-3C9C3B79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C5C0617-0B82-4E6E-B852-06940770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175824C-9EB2-4979-BEB8-0EEEBD84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2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84AB08-10F3-4BC1-A76B-31F8B30D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843232-5B4F-4157-A2E0-ED29D042F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1A13CCF-97C6-4467-92E7-1E35A1338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A238699-B091-4ADC-95AE-EBBA46855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874527E-8AE6-4CB9-AE11-39FCB3BC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AFEB9B-C047-4F83-A2BC-16FC7CB0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430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9B2E71-8FD5-4751-BFCA-2CBF4FA9E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B4B0BF0-2435-41FF-BA31-0D35D0D41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7944620-2733-48BC-866D-7E145EA54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AA4CAF7-3E60-4E9C-B239-6D6B5DC6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2A3CE3F-E093-4751-81FB-1F1B0A31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9EE7D8-A755-4922-9599-164E3AE0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74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B8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7D671-FAC0-46C0-AAEF-29B958C0A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A64AC84-75D8-4C2D-83AB-D9BCD8F2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C60BBF-A2F8-4A30-95E0-01B559FA3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059527-9C68-4AFE-BA7C-44162F258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EB147E-A140-4619-8CFE-965C37AB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51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EE8B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015819" y="2675347"/>
            <a:ext cx="7648280" cy="2163745"/>
          </a:xfrm>
          <a:prstGeom prst="rect">
            <a:avLst/>
          </a:prstGeom>
          <a:solidFill>
            <a:srgbClr val="6EE8B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9B5AE90-C6E5-4AF1-9B50-D0B7D1875701}"/>
              </a:ext>
            </a:extLst>
          </p:cNvPr>
          <p:cNvSpPr txBox="1"/>
          <p:nvPr/>
        </p:nvSpPr>
        <p:spPr>
          <a:xfrm>
            <a:off x="4515440" y="3355950"/>
            <a:ext cx="7155617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0085"/>
                </a:solidFill>
                <a:latin typeface="Arial" pitchFamily="34" charset="0"/>
                <a:cs typeface="Arial" pitchFamily="34" charset="0"/>
              </a:rPr>
              <a:t>Формула Бернулли.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6412A1AB-E029-4D2F-A86C-98DE8056AB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9B5AE90-C6E5-4AF1-9B50-D0B7D1875701}"/>
              </a:ext>
            </a:extLst>
          </p:cNvPr>
          <p:cNvSpPr txBox="1"/>
          <p:nvPr/>
        </p:nvSpPr>
        <p:spPr>
          <a:xfrm>
            <a:off x="5848141" y="5081322"/>
            <a:ext cx="5792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era Pro Light" panose="00000400000000000000" pitchFamily="2" charset="0"/>
                <a:cs typeface="Arial" panose="020B0604020202020204" pitchFamily="34" charset="0"/>
              </a:rPr>
              <a:t>Мельникова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era Pro Light" panose="00000400000000000000" pitchFamily="2" charset="0"/>
                <a:cs typeface="Arial" panose="020B0604020202020204" pitchFamily="34" charset="0"/>
              </a:rPr>
              <a:t>Наталья Александровна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era Pro Light" panose="000004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67" y="144240"/>
            <a:ext cx="3394125" cy="165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86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27522" y="554655"/>
            <a:ext cx="9078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Задачи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0183" y="1497422"/>
            <a:ext cx="9398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27522" y="554655"/>
            <a:ext cx="9078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Задачи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782" y="1496145"/>
            <a:ext cx="102679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27522" y="554655"/>
            <a:ext cx="9078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Задачи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2008499" y="3033904"/>
            <a:ext cx="8219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Формула Бернулли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78567" y="2374160"/>
            <a:ext cx="9728759" cy="89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Формула Бернулли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95515" y="1990902"/>
            <a:ext cx="9909962" cy="291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Формула Бернулли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5074" y="1797024"/>
            <a:ext cx="10066172" cy="99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34681" y="3103875"/>
            <a:ext cx="9641281" cy="268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27522" y="554655"/>
            <a:ext cx="9078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Частные случаи формулы Бернулли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45248" y="2526610"/>
            <a:ext cx="7373330" cy="182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27522" y="554655"/>
            <a:ext cx="9078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Частные случаи формулы Бернулли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2646" y="2630809"/>
            <a:ext cx="8441588" cy="129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27522" y="554655"/>
            <a:ext cx="9078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Частные случаи формулы Бернулли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21031" y="2055304"/>
          <a:ext cx="7808230" cy="3167444"/>
        </p:xfrm>
        <a:graphic>
          <a:graphicData uri="http://schemas.openxmlformats.org/presentationml/2006/ole">
            <p:oleObj spid="_x0000_s3075" name="Точечный рисунок" r:id="rId5" imgW="10287892" imgH="4160881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27522" y="554655"/>
            <a:ext cx="9078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Частные случаи формулы Бернулли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9737" y="2035523"/>
            <a:ext cx="6994201" cy="2885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27522" y="554655"/>
            <a:ext cx="9078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Задачи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015" y="1750865"/>
            <a:ext cx="1021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6037</TotalTime>
  <Words>70</Words>
  <Application>Microsoft Office PowerPoint</Application>
  <PresentationFormat>Произвольный</PresentationFormat>
  <Paragraphs>40</Paragraphs>
  <Slides>13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Мошев Александр</dc:creator>
  <cp:lastModifiedBy>Мельников Владимир</cp:lastModifiedBy>
  <cp:revision>130</cp:revision>
  <dcterms:created xsi:type="dcterms:W3CDTF">2020-08-06T13:52:43Z</dcterms:created>
  <dcterms:modified xsi:type="dcterms:W3CDTF">2024-02-09T01:20:43Z</dcterms:modified>
</cp:coreProperties>
</file>