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6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82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9FCC3B"/>
          </p15:clr>
        </p15:guide>
        <p15:guide id="3" orient="horz" pos="799" userDrawn="1">
          <p15:clr>
            <a:srgbClr val="9FCC3B"/>
          </p15:clr>
        </p15:guide>
        <p15:guide id="5" orient="horz" pos="3974" userDrawn="1">
          <p15:clr>
            <a:srgbClr val="F26B43"/>
          </p15:clr>
        </p15:guide>
        <p15:guide id="6" pos="7333" userDrawn="1">
          <p15:clr>
            <a:srgbClr val="F26B43"/>
          </p15:clr>
        </p15:guide>
        <p15:guide id="7" pos="3386" userDrawn="1">
          <p15:clr>
            <a:srgbClr val="9FCC3B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85"/>
    <a:srgbClr val="1EBC80"/>
    <a:srgbClr val="6EE8BA"/>
    <a:srgbClr val="94D9EC"/>
    <a:srgbClr val="36B8F2"/>
    <a:srgbClr val="E6EFFE"/>
    <a:srgbClr val="7FADF9"/>
    <a:srgbClr val="46FCD5"/>
    <a:srgbClr val="F89292"/>
    <a:srgbClr val="99B0D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6421" autoAdjust="0"/>
    <p:restoredTop sz="85407" autoAdjust="0"/>
  </p:normalViewPr>
  <p:slideViewPr>
    <p:cSldViewPr snapToGrid="0" showGuides="1">
      <p:cViewPr>
        <p:scale>
          <a:sx n="81" d="100"/>
          <a:sy n="81" d="100"/>
        </p:scale>
        <p:origin x="-1147" y="58"/>
      </p:cViewPr>
      <p:guideLst>
        <p:guide orient="horz" pos="2160"/>
        <p:guide orient="horz" pos="799"/>
        <p:guide orient="horz" pos="3974"/>
        <p:guide pos="3840"/>
        <p:guide pos="7333"/>
        <p:guide pos="338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C4E62-0901-4F99-A7D1-0DC7D309CFB8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3D0BE-7A9E-4513-8D4B-BCFB1D6BC8D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93478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405822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5391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539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5391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539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5391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5391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5391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5391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5391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3D0BE-7A9E-4513-8D4B-BCFB1D6BC8D4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539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5FFE406-4654-44B9-9D9A-3B56FC909C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4EA7BD46-D8B8-4035-9ADA-1CEA57BC98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7BE02EC-078E-4FEB-BBE6-FA4F39A40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6363-E3DD-4E05-8543-AA3789BC3C76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3B250D3-0333-40A3-8407-68BD66C90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A0CE7F3-DAC1-426A-8CB7-7C55FD3D0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9A5B-E8A6-44BA-A762-82310CA7B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7012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3813637-5A43-4168-9C6A-EB1EEF378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6668F820-57E4-4E98-8DB2-A68E33357B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8F7F2E8-E677-4FD9-BCE7-54F4A7F25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6363-E3DD-4E05-8543-AA3789BC3C76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7BF0D9D-F849-434D-9782-BCE0086695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BA0313B-74A9-4DA0-8230-0EE8556AE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9A5B-E8A6-44BA-A762-82310CA7B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52059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C522B6D9-26A0-4919-B129-9033CA2DBC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0B6DE426-BF3E-4E56-878E-72A6CFDE2A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99B7523-674C-403B-BCBB-C00560276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6363-E3DD-4E05-8543-AA3789BC3C76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90FCFD1-8621-4725-99DC-443217061B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A05AC48-996E-4DC0-8457-10377116A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9A5B-E8A6-44BA-A762-82310CA7B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0654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EBCA7DF-09CE-4790-8816-51275D52B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D2054D9-D74D-402E-8210-FB158E00A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C263912-1276-4633-8BA6-6BA51CCCD8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6363-E3DD-4E05-8543-AA3789BC3C76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9A4607B-73F2-43B6-AE46-5F5151132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36A77A8-99C4-41B4-9E44-601DD7405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9A5B-E8A6-44BA-A762-82310CA7B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9282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7CF9ADE-0315-4C39-825E-71CFE16E5D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E80A8A4-DBFD-4A4D-9F4B-A47D12DB18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537F698-433E-4206-AD65-C2D73BC1A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6363-E3DD-4E05-8543-AA3789BC3C76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9205E4F-7A90-4572-9FA2-C58FD026F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397A249-919E-4AE7-8CDE-CCD2C1AAB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9A5B-E8A6-44BA-A762-82310CA7B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364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C7CD50A-1D1C-4C05-A5B6-17EB07C7EB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6E333FA-236B-42E7-8E74-5D9BA23B7D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0DFE0F6-984C-4C52-835F-182E70D42D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24AE183-8D7E-4E15-9651-EDF843C03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6363-E3DD-4E05-8543-AA3789BC3C76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154DABF-0576-4524-A856-B1F25CDFA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349E20B-92C4-44C8-88B9-2B3966267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9A5B-E8A6-44BA-A762-82310CA7B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01349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9DB20E6-C5C4-489A-B72B-8E1562DC0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1864EE2-AF28-48F3-8765-F079ACF12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1D99355B-6EAD-4875-851D-C7236688B5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420C4EEB-DC8C-47C6-A378-627EAC740A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0D6FF2F1-EAE0-4F49-B206-B5E9C9547B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F4D54314-B924-40AF-94E4-D333E9A4D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6363-E3DD-4E05-8543-AA3789BC3C76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AFD7923A-7221-484F-B68E-D23EB6EB1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2B332CF1-3F4E-4EF8-9AFC-19CB3E676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9A5B-E8A6-44BA-A762-82310CA7B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0410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D0390CA-8180-47AF-A1DD-E0B54F40A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BF81845E-A671-45AE-AD05-B98EF39A9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6363-E3DD-4E05-8543-AA3789BC3C76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9CB64C00-D644-4A7F-9203-735A13C8A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E760C5A5-91C2-418B-8C9A-56484A4D5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9A5B-E8A6-44BA-A762-82310CA7B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7529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38A72A3D-81F8-4EAC-AE99-3C9C3B794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6363-E3DD-4E05-8543-AA3789BC3C76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DC5C0617-0B82-4E6E-B852-069407709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C175824C-9EB2-4979-BEB8-0EEEBD84E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9A5B-E8A6-44BA-A762-82310CA7B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4225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284AB08-10F3-4BC1-A76B-31F8B30D5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6C843232-5B4F-4157-A2E0-ED29D042F3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1A13CCF-97C6-4467-92E7-1E35A13381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A238699-B091-4ADC-95AE-EBBA46855C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6363-E3DD-4E05-8543-AA3789BC3C76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B874527E-8AE6-4CB9-AE11-39FCB3BC7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6AFEB9B-C047-4F83-A2BC-16FC7CB02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9A5B-E8A6-44BA-A762-82310CA7B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74306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E9B2E71-8FD5-4751-BFCA-2CBF4FA9E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5B4B0BF0-2435-41FF-BA31-0D35D0D41D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17944620-2733-48BC-866D-7E145EA543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AA4CAF7-3E60-4E9C-B239-6D6B5DC66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66363-E3DD-4E05-8543-AA3789BC3C76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C2A3CE3F-E093-4751-81FB-1F1B0A31D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59EE7D8-A755-4922-9599-164E3AE07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B9A5B-E8A6-44BA-A762-82310CA7B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56745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6B8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E7D671-FAC0-46C0-AAEF-29B958C0A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A64AC84-75D8-4C2D-83AB-D9BCD8F29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5C60BBF-A2F8-4A30-95E0-01B559FA36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66363-E3DD-4E05-8543-AA3789BC3C76}" type="datetimeFigureOut">
              <a:rPr lang="ru-RU" smtClean="0"/>
              <a:pPr/>
              <a:t>09.02.2024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4059527-9C68-4AFE-BA7C-44162F2580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4EB147E-A140-4619-8CFE-965C37AB6B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B9A5B-E8A6-44BA-A762-82310CA7B1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93512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6EE8BA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4015819" y="2675347"/>
            <a:ext cx="7648280" cy="2163745"/>
          </a:xfrm>
          <a:prstGeom prst="rect">
            <a:avLst/>
          </a:prstGeom>
          <a:solidFill>
            <a:srgbClr val="6EE8BA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9B5AE90-C6E5-4AF1-9B50-D0B7D1875701}"/>
              </a:ext>
            </a:extLst>
          </p:cNvPr>
          <p:cNvSpPr txBox="1"/>
          <p:nvPr/>
        </p:nvSpPr>
        <p:spPr>
          <a:xfrm>
            <a:off x="4421172" y="3007158"/>
            <a:ext cx="7155617" cy="1478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3200" b="1" dirty="0" smtClean="0">
                <a:solidFill>
                  <a:srgbClr val="000085"/>
                </a:solidFill>
                <a:latin typeface="Arial" pitchFamily="34" charset="0"/>
                <a:cs typeface="Arial" pitchFamily="34" charset="0"/>
              </a:rPr>
              <a:t>Классическая и статистическая вероятности.</a:t>
            </a:r>
          </a:p>
        </p:txBody>
      </p:sp>
      <p:sp>
        <p:nvSpPr>
          <p:cNvPr id="12" name="Заголовок 1">
            <a:extLst>
              <a:ext uri="{FF2B5EF4-FFF2-40B4-BE49-F238E27FC236}">
                <a16:creationId xmlns:a16="http://schemas.microsoft.com/office/drawing/2014/main" xmlns="" id="{6412A1AB-E029-4D2F-A86C-98DE8056AB54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99B5AE90-C6E5-4AF1-9B50-D0B7D1875701}"/>
              </a:ext>
            </a:extLst>
          </p:cNvPr>
          <p:cNvSpPr txBox="1"/>
          <p:nvPr/>
        </p:nvSpPr>
        <p:spPr>
          <a:xfrm>
            <a:off x="5848141" y="5081322"/>
            <a:ext cx="57929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era Pro Light" panose="00000400000000000000" pitchFamily="2" charset="0"/>
                <a:cs typeface="Arial" panose="020B0604020202020204" pitchFamily="34" charset="0"/>
              </a:rPr>
              <a:t>Мельникова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Cera Pro Light" panose="00000400000000000000" pitchFamily="2" charset="0"/>
                <a:cs typeface="Arial" panose="020B0604020202020204" pitchFamily="34" charset="0"/>
              </a:rPr>
              <a:t>Наталья Александровна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Cera Pro Light" panose="00000400000000000000" pitchFamily="2" charset="0"/>
              <a:cs typeface="Arial" panose="020B0604020202020204" pitchFamily="34" charset="0"/>
            </a:endParaRP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7967" y="144240"/>
            <a:ext cx="3394125" cy="1650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93867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E83253C1-ED18-4728-AE98-CEF04538891A}"/>
              </a:ext>
            </a:extLst>
          </p:cNvPr>
          <p:cNvSpPr txBox="1"/>
          <p:nvPr/>
        </p:nvSpPr>
        <p:spPr>
          <a:xfrm>
            <a:off x="1885950" y="554655"/>
            <a:ext cx="8219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Монеты и игральные кубики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:a16="http://schemas.microsoft.com/office/drawing/2014/main" xmlns="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Заголовок 1">
            <a:extLst>
              <a:ext uri="{FF2B5EF4-FFF2-40B4-BE49-F238E27FC236}">
                <a16:creationId xmlns:a16="http://schemas.microsoft.com/office/drawing/2014/main" xmlns="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E83253C1-ED18-4728-AE98-CEF04538891A}"/>
              </a:ext>
            </a:extLst>
          </p:cNvPr>
          <p:cNvSpPr txBox="1"/>
          <p:nvPr/>
        </p:nvSpPr>
        <p:spPr>
          <a:xfrm>
            <a:off x="2008499" y="3033904"/>
            <a:ext cx="82195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Спасибо за внимание!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E83253C1-ED18-4728-AE98-CEF04538891A}"/>
              </a:ext>
            </a:extLst>
          </p:cNvPr>
          <p:cNvSpPr txBox="1"/>
          <p:nvPr/>
        </p:nvSpPr>
        <p:spPr>
          <a:xfrm>
            <a:off x="1885950" y="554655"/>
            <a:ext cx="8219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Классическая вероятность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:a16="http://schemas.microsoft.com/office/drawing/2014/main" xmlns="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9598" y="1906901"/>
            <a:ext cx="10013950" cy="328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15417" y="5377304"/>
            <a:ext cx="1257103" cy="397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E83253C1-ED18-4728-AE98-CEF04538891A}"/>
              </a:ext>
            </a:extLst>
          </p:cNvPr>
          <p:cNvSpPr txBox="1"/>
          <p:nvPr/>
        </p:nvSpPr>
        <p:spPr>
          <a:xfrm>
            <a:off x="1885950" y="554655"/>
            <a:ext cx="8219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Классическая вероятность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:a16="http://schemas.microsoft.com/office/drawing/2014/main" xmlns="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rcRect b="63719"/>
          <a:stretch>
            <a:fillRect/>
          </a:stretch>
        </p:blipFill>
        <p:spPr bwMode="auto">
          <a:xfrm>
            <a:off x="1581379" y="1974457"/>
            <a:ext cx="8859469" cy="627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E83253C1-ED18-4728-AE98-CEF04538891A}"/>
              </a:ext>
            </a:extLst>
          </p:cNvPr>
          <p:cNvSpPr txBox="1"/>
          <p:nvPr/>
        </p:nvSpPr>
        <p:spPr>
          <a:xfrm>
            <a:off x="1885950" y="554655"/>
            <a:ext cx="8219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Классическая вероятность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:a16="http://schemas.microsoft.com/office/drawing/2014/main" xmlns="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3152" y="1711260"/>
            <a:ext cx="8840876" cy="594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1124" y="2876125"/>
            <a:ext cx="8850173" cy="864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E83253C1-ED18-4728-AE98-CEF04538891A}"/>
              </a:ext>
            </a:extLst>
          </p:cNvPr>
          <p:cNvSpPr txBox="1"/>
          <p:nvPr/>
        </p:nvSpPr>
        <p:spPr>
          <a:xfrm>
            <a:off x="1885950" y="554655"/>
            <a:ext cx="8219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Статистическая вероятность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:a16="http://schemas.microsoft.com/office/drawing/2014/main" xmlns="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89420" y="2083854"/>
            <a:ext cx="9937750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E83253C1-ED18-4728-AE98-CEF04538891A}"/>
              </a:ext>
            </a:extLst>
          </p:cNvPr>
          <p:cNvSpPr txBox="1"/>
          <p:nvPr/>
        </p:nvSpPr>
        <p:spPr>
          <a:xfrm>
            <a:off x="1885950" y="554655"/>
            <a:ext cx="8219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Статистическая вероятность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:a16="http://schemas.microsoft.com/office/drawing/2014/main" xmlns="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rcRect b="60642"/>
          <a:stretch>
            <a:fillRect/>
          </a:stretch>
        </p:blipFill>
        <p:spPr bwMode="auto">
          <a:xfrm>
            <a:off x="1386591" y="1603834"/>
            <a:ext cx="8840876" cy="658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E83253C1-ED18-4728-AE98-CEF04538891A}"/>
              </a:ext>
            </a:extLst>
          </p:cNvPr>
          <p:cNvSpPr txBox="1"/>
          <p:nvPr/>
        </p:nvSpPr>
        <p:spPr>
          <a:xfrm>
            <a:off x="1885950" y="554655"/>
            <a:ext cx="8219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Монеты и игральные кубики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:a16="http://schemas.microsoft.com/office/drawing/2014/main" xmlns="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rcRect b="80514"/>
          <a:stretch>
            <a:fillRect/>
          </a:stretch>
        </p:blipFill>
        <p:spPr bwMode="auto">
          <a:xfrm>
            <a:off x="1110044" y="1685639"/>
            <a:ext cx="10091166" cy="56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E83253C1-ED18-4728-AE98-CEF04538891A}"/>
              </a:ext>
            </a:extLst>
          </p:cNvPr>
          <p:cNvSpPr txBox="1"/>
          <p:nvPr/>
        </p:nvSpPr>
        <p:spPr>
          <a:xfrm>
            <a:off x="1885950" y="554655"/>
            <a:ext cx="8219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Монеты и игральные кубики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:a16="http://schemas.microsoft.com/office/drawing/2014/main" xmlns="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rcRect b="77102"/>
          <a:stretch>
            <a:fillRect/>
          </a:stretch>
        </p:blipFill>
        <p:spPr bwMode="auto">
          <a:xfrm>
            <a:off x="1138326" y="1728185"/>
            <a:ext cx="10197389" cy="543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EBC80">
            <a:alpha val="1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E83253C1-ED18-4728-AE98-CEF04538891A}"/>
              </a:ext>
            </a:extLst>
          </p:cNvPr>
          <p:cNvSpPr txBox="1"/>
          <p:nvPr/>
        </p:nvSpPr>
        <p:spPr>
          <a:xfrm>
            <a:off x="1885950" y="554655"/>
            <a:ext cx="8219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Монеты и игральные кубики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Заголовок 1">
            <a:extLst>
              <a:ext uri="{FF2B5EF4-FFF2-40B4-BE49-F238E27FC236}">
                <a16:creationId xmlns:a16="http://schemas.microsoft.com/office/drawing/2014/main" xmlns="" id="{EA0BCD31-8269-4CAA-B580-46F0956D0E37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 anchor="b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dirty="0"/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426046" y="475366"/>
            <a:ext cx="12192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rcRect b="73852"/>
          <a:stretch>
            <a:fillRect/>
          </a:stretch>
        </p:blipFill>
        <p:spPr bwMode="auto">
          <a:xfrm>
            <a:off x="1037799" y="1637678"/>
            <a:ext cx="10022434" cy="558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09674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6002</TotalTime>
  <Words>60</Words>
  <Application>Microsoft Office PowerPoint</Application>
  <PresentationFormat>Произвольный</PresentationFormat>
  <Paragraphs>34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Мошев Александр</dc:creator>
  <cp:lastModifiedBy>Мельников Владимир</cp:lastModifiedBy>
  <cp:revision>115</cp:revision>
  <dcterms:created xsi:type="dcterms:W3CDTF">2020-08-06T13:52:43Z</dcterms:created>
  <dcterms:modified xsi:type="dcterms:W3CDTF">2024-02-09T01:21:13Z</dcterms:modified>
</cp:coreProperties>
</file>