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1" r:id="rId3"/>
    <p:sldId id="264" r:id="rId4"/>
    <p:sldId id="267" r:id="rId5"/>
    <p:sldId id="265" r:id="rId6"/>
    <p:sldId id="283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9FCC3B"/>
          </p15:clr>
        </p15:guide>
        <p15:guide id="3" orient="horz" pos="799" userDrawn="1">
          <p15:clr>
            <a:srgbClr val="9FCC3B"/>
          </p15:clr>
        </p15:guide>
        <p15:guide id="5" orient="horz" pos="3974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pos="3386" userDrawn="1">
          <p15:clr>
            <a:srgbClr val="9FCC3B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85"/>
    <a:srgbClr val="1EBC80"/>
    <a:srgbClr val="6EE8BA"/>
    <a:srgbClr val="94D9EC"/>
    <a:srgbClr val="36B8F2"/>
    <a:srgbClr val="E6EFFE"/>
    <a:srgbClr val="7FADF9"/>
    <a:srgbClr val="46FCD5"/>
    <a:srgbClr val="F89292"/>
    <a:srgbClr val="99B0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421" autoAdjust="0"/>
    <p:restoredTop sz="85407" autoAdjust="0"/>
  </p:normalViewPr>
  <p:slideViewPr>
    <p:cSldViewPr snapToGrid="0" showGuides="1">
      <p:cViewPr>
        <p:scale>
          <a:sx n="81" d="100"/>
          <a:sy n="81" d="100"/>
        </p:scale>
        <p:origin x="-1147" y="58"/>
      </p:cViewPr>
      <p:guideLst>
        <p:guide orient="horz" pos="2160"/>
        <p:guide orient="horz" pos="799"/>
        <p:guide orient="horz" pos="3974"/>
        <p:guide pos="3840"/>
        <p:guide pos="7333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C4E62-0901-4F99-A7D1-0DC7D309CFB8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3D0BE-7A9E-4513-8D4B-BCFB1D6BC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34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58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FE406-4654-44B9-9D9A-3B56FC90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A7BD46-D8B8-4035-9ADA-1CEA57BC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BE02EC-078E-4FEB-BBE6-FA4F39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B250D3-0333-40A3-8407-68BD66C9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0CE7F3-DAC1-426A-8CB7-7C55FD3D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0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13637-5A43-4168-9C6A-EB1EEF37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68F820-57E4-4E98-8DB2-A68E33357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F7F2E8-E677-4FD9-BCE7-54F4A7F2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BF0D9D-F849-434D-9782-BCE00866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A0313B-74A9-4DA0-8230-0EE8556A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05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22B6D9-26A0-4919-B129-9033CA2D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6DE426-BF3E-4E56-878E-72A6CFDE2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9B7523-674C-403B-BCBB-C0056027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0FCFD1-8621-4725-99DC-44321706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05AC48-996E-4DC0-8457-10377116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6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BCA7DF-09CE-4790-8816-51275D52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2054D9-D74D-402E-8210-FB158E00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263912-1276-4633-8BA6-6BA51CC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A4607B-73F2-43B6-AE46-5F515113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6A77A8-99C4-41B4-9E44-601DD740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28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F9ADE-0315-4C39-825E-71CFE16E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80A8A4-DBFD-4A4D-9F4B-A47D12DB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7F698-433E-4206-AD65-C2D73BC1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205E4F-7A90-4572-9FA2-C58FD02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97A249-919E-4AE7-8CDE-CCD2C1AA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6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7CD50A-1D1C-4C05-A5B6-17EB07C7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E333FA-236B-42E7-8E74-5D9BA23B7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FE0F6-984C-4C52-835F-182E70D4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4AE183-8D7E-4E15-9651-EDF843C0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54DABF-0576-4524-A856-B1F25CD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49E20B-92C4-44C8-88B9-2B396626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3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B20E6-C5C4-489A-B72B-8E1562D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864EE2-AF28-48F3-8765-F079ACF1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99355B-6EAD-4875-851D-C7236688B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0C4EEB-DC8C-47C6-A378-627EAC740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6FF2F1-EAE0-4F49-B206-B5E9C9547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4D54314-B924-40AF-94E4-D333E9A4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FD7923A-7221-484F-B68E-D23EB6EB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B332CF1-3F4E-4EF8-9AFC-19CB3E6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4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390CA-8180-47AF-A1DD-E0B54F40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F81845E-A671-45AE-AD05-B98EF39A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B64C00-D644-4A7F-9203-735A13C8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60C5A5-91C2-418B-8C9A-56484A4D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5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8A72A3D-81F8-4EAC-AE99-3C9C3B79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5C0617-0B82-4E6E-B852-06940770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175824C-9EB2-4979-BEB8-0EEEBD84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2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84AB08-10F3-4BC1-A76B-31F8B30D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843232-5B4F-4157-A2E0-ED29D042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A13CCF-97C6-4467-92E7-1E35A1338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238699-B091-4ADC-95AE-EBBA4685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74527E-8AE6-4CB9-AE11-39FCB3BC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AFEB9B-C047-4F83-A2BC-16FC7CB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B2E71-8FD5-4751-BFCA-2CBF4FA9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B4B0BF0-2435-41FF-BA31-0D35D0D41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7944620-2733-48BC-866D-7E145EA5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A4CAF7-3E60-4E9C-B239-6D6B5DC6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A3CE3F-E093-4751-81FB-1F1B0A31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9EE7D8-A755-4922-9599-164E3AE0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7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7D671-FAC0-46C0-AAEF-29B958C0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64AC84-75D8-4C2D-83AB-D9BCD8F2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C60BBF-A2F8-4A30-95E0-01B559FA3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6363-E3DD-4E05-8543-AA3789BC3C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59527-9C68-4AFE-BA7C-44162F258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EB147E-A140-4619-8CFE-965C37AB6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E8B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015819" y="2675347"/>
            <a:ext cx="7648280" cy="2163745"/>
          </a:xfrm>
          <a:prstGeom prst="rect">
            <a:avLst/>
          </a:prstGeom>
          <a:solidFill>
            <a:srgbClr val="6EE8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B5AE90-C6E5-4AF1-9B50-D0B7D1875701}"/>
              </a:ext>
            </a:extLst>
          </p:cNvPr>
          <p:cNvSpPr txBox="1"/>
          <p:nvPr/>
        </p:nvSpPr>
        <p:spPr>
          <a:xfrm>
            <a:off x="4449452" y="3026004"/>
            <a:ext cx="7155617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85"/>
                </a:solidFill>
                <a:latin typeface="Arial" pitchFamily="34" charset="0"/>
                <a:cs typeface="Arial" pitchFamily="34" charset="0"/>
              </a:rPr>
              <a:t>Элементы теории множеств.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85"/>
                </a:solidFill>
                <a:latin typeface="Arial" pitchFamily="34" charset="0"/>
                <a:cs typeface="Arial" pitchFamily="34" charset="0"/>
              </a:rPr>
              <a:t>Комбинаторика.</a:t>
            </a:r>
            <a:endParaRPr lang="ru-RU" sz="2400" b="1" dirty="0">
              <a:solidFill>
                <a:srgbClr val="0000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412A1AB-E029-4D2F-A86C-98DE8056AB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B5AE90-C6E5-4AF1-9B50-D0B7D1875701}"/>
              </a:ext>
            </a:extLst>
          </p:cNvPr>
          <p:cNvSpPr txBox="1"/>
          <p:nvPr/>
        </p:nvSpPr>
        <p:spPr>
          <a:xfrm>
            <a:off x="5848141" y="5081322"/>
            <a:ext cx="579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ra Pro Light" panose="00000400000000000000" pitchFamily="2" charset="0"/>
                <a:cs typeface="Arial" panose="020B0604020202020204" pitchFamily="34" charset="0"/>
              </a:rPr>
              <a:t>Мельникова Наталья Александровна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ra Pro Light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144240"/>
            <a:ext cx="3394125" cy="1650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6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175" y="1634274"/>
            <a:ext cx="9937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950" y="1781175"/>
            <a:ext cx="99441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699" y="1559253"/>
            <a:ext cx="9918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498" y="1825109"/>
            <a:ext cx="9982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544" y="3720085"/>
            <a:ext cx="8896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8431" y="1736562"/>
            <a:ext cx="879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625" y="1740783"/>
            <a:ext cx="995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9373" y="3812703"/>
            <a:ext cx="8248454" cy="10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355" y="1824485"/>
            <a:ext cx="956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5194" y="1864185"/>
            <a:ext cx="99250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653" y="3487038"/>
            <a:ext cx="7071821" cy="11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178" y="1590609"/>
            <a:ext cx="993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745" y="1692836"/>
            <a:ext cx="9906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7530" y="3637676"/>
            <a:ext cx="7070104" cy="11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Множества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054" y="1741160"/>
            <a:ext cx="93916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248" y="1826377"/>
            <a:ext cx="9918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2008499" y="3033904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с множествами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973" y="2222835"/>
            <a:ext cx="1442628" cy="117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265352" y="1602602"/>
            <a:ext cx="312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Включение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248068" y="3762913"/>
            <a:ext cx="371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Объединение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2068731" y="4461995"/>
            <a:ext cx="1692563" cy="1231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6913582" y="1660727"/>
            <a:ext cx="388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Пересечение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746802" y="2271854"/>
            <a:ext cx="1868539" cy="1177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6849170" y="3783332"/>
            <a:ext cx="388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Разность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7795967" y="4420545"/>
            <a:ext cx="1772239" cy="1273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с множествами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r="6023" b="24528"/>
          <a:stretch>
            <a:fillRect/>
          </a:stretch>
        </p:blipFill>
        <p:spPr bwMode="auto">
          <a:xfrm>
            <a:off x="1091186" y="1845827"/>
            <a:ext cx="8722117" cy="7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1758" y="4239843"/>
            <a:ext cx="8732520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Правила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3875"/>
          <a:stretch>
            <a:fillRect/>
          </a:stretch>
        </p:blipFill>
        <p:spPr bwMode="auto">
          <a:xfrm>
            <a:off x="1954247" y="1866511"/>
            <a:ext cx="8085300" cy="8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6620" y="3653337"/>
            <a:ext cx="8002601" cy="14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Правила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4501" y="2338797"/>
            <a:ext cx="8943137" cy="8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Правила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648" y="1567403"/>
            <a:ext cx="10375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858" y="2114851"/>
            <a:ext cx="9937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057" y="3987217"/>
            <a:ext cx="9925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комбинаторики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25" y="1969777"/>
            <a:ext cx="99377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106</Words>
  <Application>Microsoft Office PowerPoint</Application>
  <PresentationFormat>Произвольный</PresentationFormat>
  <Paragraphs>69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Мошев Александр</dc:creator>
  <cp:lastModifiedBy>Мельников Владимир</cp:lastModifiedBy>
  <cp:revision>105</cp:revision>
  <dcterms:created xsi:type="dcterms:W3CDTF">2020-08-06T13:52:43Z</dcterms:created>
  <dcterms:modified xsi:type="dcterms:W3CDTF">2024-02-13T13:15:14Z</dcterms:modified>
</cp:coreProperties>
</file>