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3216" y="16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83846" y="1823955"/>
            <a:ext cx="3980598" cy="778547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82" y="831586"/>
            <a:ext cx="5088323" cy="4870716"/>
          </a:xfrm>
        </p:spPr>
        <p:txBody>
          <a:bodyPr anchor="b">
            <a:normAutofit/>
          </a:bodyPr>
          <a:lstStyle>
            <a:lvl1pPr algn="l">
              <a:defRPr sz="3637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981" y="5992697"/>
            <a:ext cx="4095857" cy="2983147"/>
          </a:xfrm>
        </p:spPr>
        <p:txBody>
          <a:bodyPr anchor="t">
            <a:normAutofit/>
          </a:bodyPr>
          <a:lstStyle>
            <a:lvl1pPr marL="0" indent="0" algn="l">
              <a:buNone/>
              <a:defRPr sz="1653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0981" y="831585"/>
            <a:ext cx="6677713" cy="487071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9975" y="5992695"/>
            <a:ext cx="6019740" cy="71278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323"/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0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1" y="831585"/>
            <a:ext cx="6677713" cy="4514321"/>
          </a:xfrm>
        </p:spPr>
        <p:txBody>
          <a:bodyPr anchor="ctr">
            <a:normAutofit/>
          </a:bodyPr>
          <a:lstStyle>
            <a:lvl1pPr algn="l">
              <a:defRPr sz="2315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6415088"/>
            <a:ext cx="5277513" cy="2969948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0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0" y="831585"/>
            <a:ext cx="5671234" cy="4514321"/>
          </a:xfrm>
        </p:spPr>
        <p:txBody>
          <a:bodyPr anchor="ctr">
            <a:normAutofit/>
          </a:bodyPr>
          <a:lstStyle>
            <a:lvl1pPr algn="l">
              <a:defRPr sz="2315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1962" y="5345906"/>
            <a:ext cx="5293151" cy="75238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2" y="6705488"/>
            <a:ext cx="5276528" cy="2679548"/>
          </a:xfrm>
        </p:spPr>
        <p:txBody>
          <a:bodyPr anchor="ctr">
            <a:normAutofit/>
          </a:bodyPr>
          <a:lstStyle>
            <a:lvl1pPr marL="0" indent="0" algn="l">
              <a:buNone/>
              <a:defRPr sz="1653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8992" y="1107883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2727" y="4316326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14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5345906"/>
            <a:ext cx="5276528" cy="2646294"/>
          </a:xfrm>
        </p:spPr>
        <p:txBody>
          <a:bodyPr anchor="b">
            <a:normAutofit/>
          </a:bodyPr>
          <a:lstStyle>
            <a:lvl1pPr algn="l">
              <a:defRPr sz="2315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8002459"/>
            <a:ext cx="5277513" cy="1382576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0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1" y="831585"/>
            <a:ext cx="5671233" cy="4514321"/>
          </a:xfrm>
        </p:spPr>
        <p:txBody>
          <a:bodyPr anchor="ctr">
            <a:normAutofit/>
          </a:bodyPr>
          <a:lstStyle>
            <a:lvl1pPr algn="l">
              <a:defRPr sz="2315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0982" y="6058694"/>
            <a:ext cx="5276528" cy="163677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5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7721865"/>
            <a:ext cx="5276527" cy="1663171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8992" y="1107883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2727" y="4316326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82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1" y="831585"/>
            <a:ext cx="6221733" cy="451432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315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0982" y="6124694"/>
            <a:ext cx="5276528" cy="130677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653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7431474"/>
            <a:ext cx="5276527" cy="1953563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0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 algn="l">
              <a:defRPr sz="23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82" y="831587"/>
            <a:ext cx="5419145" cy="587390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3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8685" y="831586"/>
            <a:ext cx="1690009" cy="6890279"/>
          </a:xfrm>
        </p:spPr>
        <p:txBody>
          <a:bodyPr vert="eaVert">
            <a:normAutofit/>
          </a:bodyPr>
          <a:lstStyle>
            <a:lvl1pPr>
              <a:defRPr sz="231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981" y="831586"/>
            <a:ext cx="4836416" cy="8553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5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82" y="831586"/>
            <a:ext cx="5419145" cy="587390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6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1" y="3088745"/>
            <a:ext cx="5293151" cy="3616737"/>
          </a:xfrm>
        </p:spPr>
        <p:txBody>
          <a:bodyPr anchor="b">
            <a:normAutofit/>
          </a:bodyPr>
          <a:lstStyle>
            <a:lvl1pPr algn="l">
              <a:defRPr sz="2645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1" y="6995878"/>
            <a:ext cx="5293151" cy="2389159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bg2">
                    <a:lumMod val="7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6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40982" y="831586"/>
            <a:ext cx="3265580" cy="587389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854543" y="831586"/>
            <a:ext cx="3264151" cy="586069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74" y="831586"/>
            <a:ext cx="3072867" cy="950383"/>
          </a:xfrm>
        </p:spPr>
        <p:txBody>
          <a:bodyPr anchor="b">
            <a:noAutofit/>
          </a:bodyPr>
          <a:lstStyle>
            <a:lvl1pPr marL="0" indent="0">
              <a:buNone/>
              <a:defRPr sz="1984" b="0" cap="all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81" y="1781970"/>
            <a:ext cx="3261860" cy="492351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3817" y="883560"/>
            <a:ext cx="3111877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 cap="all">
                <a:solidFill>
                  <a:schemeClr val="tx1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4543" y="1781969"/>
            <a:ext cx="3271151" cy="491031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</p:spPr>
        <p:txBody>
          <a:bodyPr>
            <a:normAutofit/>
          </a:bodyPr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1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7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808" y="831586"/>
            <a:ext cx="2645886" cy="2375958"/>
          </a:xfrm>
        </p:spPr>
        <p:txBody>
          <a:bodyPr anchor="b">
            <a:normAutofit/>
          </a:bodyPr>
          <a:lstStyle>
            <a:lvl1pPr algn="l">
              <a:defRPr sz="165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981" y="831586"/>
            <a:ext cx="3669679" cy="855345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9808" y="3445144"/>
            <a:ext cx="2645886" cy="3260343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0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840" y="2257160"/>
            <a:ext cx="2945874" cy="1781969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9973" y="1425575"/>
            <a:ext cx="2712500" cy="7484269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7028" y="4276725"/>
            <a:ext cx="2946672" cy="3247143"/>
          </a:xfrm>
        </p:spPr>
        <p:txBody>
          <a:bodyPr anchor="t">
            <a:normAutofit/>
          </a:bodyPr>
          <a:lstStyle>
            <a:lvl1pPr marL="0" indent="0">
              <a:buNone/>
              <a:defRPr sz="1488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981" y="9622633"/>
            <a:ext cx="4804762" cy="5692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4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14888" y="6071895"/>
            <a:ext cx="2042415" cy="4144727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982" y="7009078"/>
            <a:ext cx="5419145" cy="23759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82" y="831587"/>
            <a:ext cx="5419145" cy="587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2852" y="9622637"/>
            <a:ext cx="992466" cy="5692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877955-0DAF-4F42-8D0E-75B0E1106DE2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0981" y="9622633"/>
            <a:ext cx="4804762" cy="5692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7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7399" y="8697003"/>
            <a:ext cx="708436" cy="10444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31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95033F-142E-4C30-8EB5-A024D11E0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2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377967" rtl="0" eaLnBrk="1" latinLnBrk="0" hangingPunct="1">
        <a:spcBef>
          <a:spcPct val="0"/>
        </a:spcBef>
        <a:buNone/>
        <a:defRPr sz="2645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6230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5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92164" indent="-236230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2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275639" indent="-141738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653607" indent="-141738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ct val="20000"/>
        </a:spcBef>
        <a:spcAft>
          <a:spcPts val="49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везда: 7 точек 8">
            <a:extLst>
              <a:ext uri="{FF2B5EF4-FFF2-40B4-BE49-F238E27FC236}">
                <a16:creationId xmlns:a16="http://schemas.microsoft.com/office/drawing/2014/main" xmlns="" id="{33724C16-C5ED-80FD-5294-386779AAB601}"/>
              </a:ext>
            </a:extLst>
          </p:cNvPr>
          <p:cNvSpPr/>
          <p:nvPr/>
        </p:nvSpPr>
        <p:spPr>
          <a:xfrm>
            <a:off x="3572718" y="3376612"/>
            <a:ext cx="5893716" cy="5279922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EE35B-F2ED-B914-9BCC-E1CFA72F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422" y="603014"/>
            <a:ext cx="6496318" cy="1594496"/>
          </a:xfrm>
        </p:spPr>
        <p:txBody>
          <a:bodyPr>
            <a:normAutofit fontScale="90000"/>
          </a:bodyPr>
          <a:lstStyle/>
          <a:p>
            <a:r>
              <a:rPr lang="ru-RU" sz="7200" dirty="0">
                <a:latin typeface="Arial Black" panose="020B0A04020102020204" pitchFamily="34" charset="0"/>
              </a:rPr>
              <a:t>Дни карьеры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DBD1C08-8784-E97B-8A0C-C7540425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62981"/>
            <a:ext cx="7559675" cy="5969856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1-4 апреля в 10:15-11.50 124/1 ауд.  и  222 ауд. Встреча сотрудников СХК различных подразделений со студентами выпускных групп Д-151, Д-261 </a:t>
            </a:r>
          </a:p>
          <a:p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1-30 апреля  Автобусные технические туры на производственные площадки ГЦНА ОДЭК, АО СХК, НО РАО (всего 4 тура с участием сформированных ранее  экскурсионных групп)</a:t>
            </a:r>
          </a:p>
          <a:p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8-14 апреля Ознакомительные занятия со студентами  1-2 курса по теме «Культура безопасности и бережливое производство» лектор сотрудник СХК Сычёва А.А.</a:t>
            </a:r>
          </a:p>
          <a:p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16 апреля, 16.10-17.30 гл. корпус, 225 ауд.   Мастер-класс сотрудника Центра занятости ЗАТО Северск для студентов и выпускников по написанию резюме для работодателя.</a:t>
            </a:r>
          </a:p>
          <a:p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17 апреля,10.15-11.50 зал общественных мероприятий, библиотека Круглый стол с работодателями предприятиями ГК Росатом (смешанный формат). Участники: 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ФГУП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Атомфлот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ФГУП 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РФЯЦ ВНИИЭФ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г.Саров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,АО 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«ГНЦ РФ-ФЭИ»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г.Обнинск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АО 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СХК  </a:t>
            </a:r>
            <a:r>
              <a:rPr lang="ru-RU" sz="2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г.Северск,АО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 Black" panose="020B0A04020102020204" pitchFamily="34" charset="0"/>
              </a:rPr>
              <a:t>Атомтехэкспорт</a:t>
            </a:r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г.Москва</a:t>
            </a:r>
            <a:r>
              <a:rPr lang="ru-RU" sz="2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2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sz="2600" i="1" dirty="0">
                <a:solidFill>
                  <a:schemeClr val="tx1"/>
                </a:solidFill>
                <a:latin typeface="Arial Black" panose="020B0A04020102020204" pitchFamily="34" charset="0"/>
              </a:rPr>
              <a:t>По всем вопросам обращайтесь в 234 ауд.</a:t>
            </a:r>
          </a:p>
          <a:p>
            <a:r>
              <a:rPr lang="ru-RU" sz="2600" dirty="0">
                <a:solidFill>
                  <a:schemeClr val="tx1"/>
                </a:solidFill>
                <a:latin typeface="Arial Black" panose="020B0A04020102020204" pitchFamily="34" charset="0"/>
              </a:rPr>
              <a:t>Регистрация: </a:t>
            </a:r>
          </a:p>
          <a:p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971428-ABF8-4FFD-E5CB-6B810D19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65" y="0"/>
            <a:ext cx="2197510" cy="2197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70DDD5-46EA-CDFB-C8FE-F70A1D47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34" t="37106" r="19628" b="32409"/>
          <a:stretch/>
        </p:blipFill>
        <p:spPr>
          <a:xfrm>
            <a:off x="2690897" y="7978423"/>
            <a:ext cx="1669365" cy="16324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293E61-D4C1-D5A1-F939-188DD4FE489C}"/>
              </a:ext>
            </a:extLst>
          </p:cNvPr>
          <p:cNvSpPr txBox="1"/>
          <p:nvPr/>
        </p:nvSpPr>
        <p:spPr>
          <a:xfrm>
            <a:off x="150294" y="9670165"/>
            <a:ext cx="6750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*Самым активным участникам гарантированы призы от центра карьеры!!!</a:t>
            </a:r>
          </a:p>
        </p:txBody>
      </p:sp>
    </p:spTree>
    <p:extLst>
      <p:ext uri="{BB962C8B-B14F-4D97-AF65-F5344CB8AC3E}">
        <p14:creationId xmlns:p14="http://schemas.microsoft.com/office/powerpoint/2010/main" val="18957717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161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Сектор</vt:lpstr>
      <vt:lpstr>Дни карьеры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карьеры</dc:title>
  <dc:creator>Алиса Семёнычева</dc:creator>
  <cp:lastModifiedBy>DionYsus</cp:lastModifiedBy>
  <cp:revision>4</cp:revision>
  <dcterms:created xsi:type="dcterms:W3CDTF">2024-10-27T15:25:44Z</dcterms:created>
  <dcterms:modified xsi:type="dcterms:W3CDTF">2025-04-09T03:10:15Z</dcterms:modified>
</cp:coreProperties>
</file>