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383" r:id="rId2"/>
    <p:sldId id="385" r:id="rId3"/>
  </p:sldIdLst>
  <p:sldSz cx="9144000" cy="5715000" type="screen16x1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29E"/>
    <a:srgbClr val="10AC04"/>
    <a:srgbClr val="3A74A4"/>
    <a:srgbClr val="E9EDF4"/>
    <a:srgbClr val="E46C0A"/>
    <a:srgbClr val="D0D8E8"/>
    <a:srgbClr val="F9EE59"/>
    <a:srgbClr val="FFFF66"/>
    <a:srgbClr val="043D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49" autoAdjust="0"/>
  </p:normalViewPr>
  <p:slideViewPr>
    <p:cSldViewPr>
      <p:cViewPr>
        <p:scale>
          <a:sx n="80" d="100"/>
          <a:sy n="80" d="100"/>
        </p:scale>
        <p:origin x="-1452" y="-78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332" cy="497035"/>
          </a:xfrm>
          <a:prstGeom prst="rect">
            <a:avLst/>
          </a:prstGeom>
        </p:spPr>
        <p:txBody>
          <a:bodyPr vert="horz" lIns="95558" tIns="47778" rIns="95558" bIns="4777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91" y="2"/>
            <a:ext cx="2946332" cy="497035"/>
          </a:xfrm>
          <a:prstGeom prst="rect">
            <a:avLst/>
          </a:prstGeom>
        </p:spPr>
        <p:txBody>
          <a:bodyPr vert="horz" lIns="95558" tIns="47778" rIns="95558" bIns="4777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0728798C-4ADC-4F22-A940-E269E047EA3E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8" rIns="95558" bIns="4777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3" y="4715585"/>
            <a:ext cx="5437830" cy="4467065"/>
          </a:xfrm>
          <a:prstGeom prst="rect">
            <a:avLst/>
          </a:prstGeom>
        </p:spPr>
        <p:txBody>
          <a:bodyPr vert="horz" lIns="95558" tIns="47778" rIns="95558" bIns="47778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040"/>
            <a:ext cx="2946332" cy="497035"/>
          </a:xfrm>
          <a:prstGeom prst="rect">
            <a:avLst/>
          </a:prstGeom>
        </p:spPr>
        <p:txBody>
          <a:bodyPr vert="horz" lIns="95558" tIns="47778" rIns="95558" bIns="4777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91" y="9428040"/>
            <a:ext cx="2946332" cy="497035"/>
          </a:xfrm>
          <a:prstGeom prst="rect">
            <a:avLst/>
          </a:prstGeom>
        </p:spPr>
        <p:txBody>
          <a:bodyPr vert="horz" lIns="95558" tIns="47778" rIns="95558" bIns="4777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310EF6B8-6DCD-46A1-A897-705BCD7141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441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24F62-2D19-449E-B231-578F4BC0E6ED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FEE9F-B017-4B21-9EEB-161C4DC571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F78EB-D6EE-4A47-8BC5-43C61FCB51B6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199FA-95FE-46D3-B7E0-99728FD2A4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6AECD-FAB5-473D-9CB0-28E3AA0CE867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17B93-B30A-4E26-AECD-623F6F2F6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C9E40-E3DE-4F4C-B95B-2E62E47B5225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A85E9-5F12-46F8-8B82-0F626EAE93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3EEB5-F15C-4368-A3ED-CC9820CD1207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847B6-0772-481C-B098-D304901B84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51C6-D2B6-40A5-93C3-0D13EFF9D8A4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19690-E5E3-4041-8D66-15C7CB50A5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CAA48-0446-41A1-838C-FF2625C29072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DBB13-88CF-4ED9-BC7F-CC0EE6293B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49B71-C203-46C3-838C-44525CCBE54B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B42DC-CC50-4253-9F59-560C97A107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03C7F-C8A3-457E-B948-C6A93C6EB502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2D1E-6A60-423A-A184-0E36B03214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946CB-F286-4F9D-86CE-A1C405E3CF8E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2EA81-60ED-4DB4-8631-EB16952372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8C8E8-58A4-42A2-961B-9A1125D38F93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CFD4C-2EAD-4D57-AEC3-21535FF1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28865"/>
            <a:ext cx="8229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58F5CB-958A-4BA4-AFF1-B462842798B0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1FE95C-1BB5-4EEA-817E-2ADAFCBF67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36512" y="958853"/>
            <a:ext cx="9193674" cy="113234"/>
          </a:xfrm>
          <a:prstGeom prst="rect">
            <a:avLst/>
          </a:prstGeom>
          <a:solidFill>
            <a:schemeClr val="accent1">
              <a:alpha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396522" y="4297660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latin typeface="+mj-lt"/>
              </a:rPr>
              <a:t>И.О. Фамилия</a:t>
            </a:r>
            <a:endParaRPr lang="ru-RU" sz="2000" b="1" dirty="0">
              <a:latin typeface="+mj-lt"/>
            </a:endParaRPr>
          </a:p>
          <a:p>
            <a:pPr algn="r"/>
            <a:r>
              <a:rPr lang="ru-RU" sz="2000" b="1" dirty="0" smtClean="0">
                <a:latin typeface="+mj-lt"/>
              </a:rPr>
              <a:t>аспирант гр. Д-559</a:t>
            </a:r>
          </a:p>
          <a:p>
            <a:pPr algn="r"/>
            <a:r>
              <a:rPr lang="ru-RU" sz="2000" b="1" dirty="0" smtClean="0">
                <a:latin typeface="+mj-lt"/>
              </a:rPr>
              <a:t>Научный руководитель </a:t>
            </a:r>
            <a:r>
              <a:rPr lang="ru-RU" sz="2000" b="1" dirty="0" smtClean="0">
                <a:latin typeface="+mj-lt"/>
              </a:rPr>
              <a:t>уч. степень, уч. звание</a:t>
            </a:r>
            <a:endParaRPr lang="ru-RU" sz="2000" b="1" dirty="0" smtClean="0">
              <a:latin typeface="+mj-lt"/>
            </a:endParaRPr>
          </a:p>
          <a:p>
            <a:pPr algn="r"/>
            <a:r>
              <a:rPr lang="ru-RU" sz="2000" b="1" dirty="0">
                <a:latin typeface="+mj-lt"/>
              </a:rPr>
              <a:t>И.О. </a:t>
            </a:r>
            <a:r>
              <a:rPr lang="ru-RU" sz="2000" b="1" dirty="0" smtClean="0">
                <a:latin typeface="+mj-lt"/>
              </a:rPr>
              <a:t>Фамилия</a:t>
            </a:r>
            <a:endParaRPr lang="ru-RU" sz="2000" b="1" dirty="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69" y="5161756"/>
            <a:ext cx="1897635" cy="5155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ts val="3300"/>
              </a:lnSpc>
            </a:pPr>
            <a:r>
              <a:rPr lang="ru-RU" b="1" dirty="0" smtClean="0">
                <a:solidFill>
                  <a:schemeClr val="tx2"/>
                </a:solidFill>
                <a:cs typeface="Tahoma" pitchFamily="34" charset="0"/>
              </a:rPr>
              <a:t>20 июня 2023 </a:t>
            </a:r>
            <a:r>
              <a:rPr lang="ru-RU" b="1" dirty="0">
                <a:solidFill>
                  <a:schemeClr val="tx2"/>
                </a:solidFill>
                <a:cs typeface="Tahoma" pitchFamily="34" charset="0"/>
              </a:rPr>
              <a:t>г.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36" y="2137420"/>
            <a:ext cx="91526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+mj-lt"/>
              </a:rPr>
              <a:t>Название работы</a:t>
            </a:r>
            <a:endParaRPr lang="ru-RU" sz="4000" b="1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987824" y="2598930"/>
            <a:ext cx="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273209" y="238773"/>
            <a:ext cx="80153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Etelka Medium Pro" pitchFamily="50" charset="0"/>
              </a:rPr>
              <a:t>СЕВЕРСКИЙ ТЕХНОЛОГИЧЕСКИЙ ИНСТИТУТ</a:t>
            </a:r>
          </a:p>
          <a:p>
            <a:r>
              <a:rPr lang="ru-RU" sz="1200" b="1" dirty="0">
                <a:latin typeface="Etelka Light Pro" pitchFamily="50" charset="0"/>
              </a:rPr>
              <a:t>НАЦИОНАЛЬНОГО ИССЛЕДОВАТЕЛЬСКОГО </a:t>
            </a:r>
            <a:endParaRPr lang="ru-RU" sz="1200" b="1" dirty="0" smtClean="0">
              <a:latin typeface="Etelka Light Pro" pitchFamily="50" charset="0"/>
            </a:endParaRPr>
          </a:p>
          <a:p>
            <a:r>
              <a:rPr lang="ru-RU" sz="1200" b="1" dirty="0" smtClean="0">
                <a:latin typeface="Etelka Light Pro" pitchFamily="50" charset="0"/>
              </a:rPr>
              <a:t>ЯДЕРНОГО УНИВЕРСИТЕТА </a:t>
            </a:r>
            <a:r>
              <a:rPr lang="ru-RU" sz="1200" b="1" dirty="0">
                <a:latin typeface="Etelka Light Pro" pitchFamily="50" charset="0"/>
              </a:rPr>
              <a:t>“МИФИ”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6272306" y="-1254"/>
            <a:ext cx="2880320" cy="960107"/>
            <a:chOff x="6263680" y="18256"/>
            <a:chExt cx="2880320" cy="115212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8567936" y="18256"/>
              <a:ext cx="576064" cy="576064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7415808" y="18256"/>
              <a:ext cx="576064" cy="576064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7991872" y="594320"/>
              <a:ext cx="576064" cy="576064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6839744" y="18256"/>
              <a:ext cx="576064" cy="576064"/>
            </a:xfrm>
            <a:prstGeom prst="rect">
              <a:avLst/>
            </a:pr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7415808" y="594320"/>
              <a:ext cx="576064" cy="5760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6263680" y="594320"/>
              <a:ext cx="576064" cy="576064"/>
            </a:xfrm>
            <a:prstGeom prst="rect">
              <a:avLst/>
            </a:pr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8567936" y="594320"/>
              <a:ext cx="576064" cy="576064"/>
            </a:xfrm>
            <a:prstGeom prst="rect">
              <a:avLst/>
            </a:pr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-36512" y="1072087"/>
            <a:ext cx="9152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+mj-lt"/>
              </a:rPr>
              <a:t>НАУЧНЫЙ ДОКЛАД</a:t>
            </a:r>
          </a:p>
          <a:p>
            <a:pPr algn="ctr"/>
            <a:r>
              <a:rPr lang="ru-RU" sz="2000" b="1" dirty="0">
                <a:latin typeface="+mj-lt"/>
              </a:rPr>
              <a:t>об основных результатах подготовленной научно-квалификационной работы (диссертации</a:t>
            </a:r>
            <a:r>
              <a:rPr lang="ru-RU" sz="2000" b="1" dirty="0" smtClean="0">
                <a:latin typeface="+mj-lt"/>
              </a:rPr>
              <a:t>) на </a:t>
            </a:r>
            <a:r>
              <a:rPr lang="ru-RU" sz="2000" b="1" dirty="0">
                <a:latin typeface="+mj-lt"/>
              </a:rPr>
              <a:t>тему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-36512" y="3508619"/>
            <a:ext cx="9152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+mj-lt"/>
              </a:rPr>
              <a:t>Направление подготовки 09.06.01 Информатика и вычислительная техника</a:t>
            </a:r>
          </a:p>
          <a:p>
            <a:r>
              <a:rPr lang="ru-RU" sz="2000" b="1" dirty="0" smtClean="0">
                <a:solidFill>
                  <a:schemeClr val="tx2"/>
                </a:solidFill>
                <a:latin typeface="+mj-lt"/>
              </a:rPr>
              <a:t>Направленность Автоматизация и управление технологическими процессами и производствами</a:t>
            </a:r>
            <a:endParaRPr lang="ru-RU" sz="20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-36512" y="3395385"/>
            <a:ext cx="9193674" cy="113234"/>
          </a:xfrm>
          <a:prstGeom prst="rect">
            <a:avLst/>
          </a:prstGeom>
          <a:solidFill>
            <a:schemeClr val="accent1">
              <a:alpha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3" name="Picture 2" descr="D:\Информационно-аналитический отдел\Презентации\2022\1645084211_logotip-sti-niyau-mifi-sokraschennaya-versiy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9188"/>
            <a:ext cx="1890409" cy="919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69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7021514" y="5367074"/>
            <a:ext cx="2014983" cy="304271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E125B3-A45F-4317-88D1-B2478A8AAEE4}" type="slidenum">
              <a:rPr lang="ru-RU" sz="1800" b="1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sz="1800" b="1" dirty="0">
              <a:solidFill>
                <a:schemeClr val="tx1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065" y="1"/>
            <a:ext cx="9144000" cy="552282"/>
            <a:chOff x="1065" y="1"/>
            <a:chExt cx="9144000" cy="662738"/>
          </a:xfrm>
        </p:grpSpPr>
        <p:grpSp>
          <p:nvGrpSpPr>
            <p:cNvPr id="14" name="Группа 13"/>
            <p:cNvGrpSpPr/>
            <p:nvPr/>
          </p:nvGrpSpPr>
          <p:grpSpPr>
            <a:xfrm>
              <a:off x="1065" y="1"/>
              <a:ext cx="9144000" cy="662738"/>
              <a:chOff x="0" y="0"/>
              <a:chExt cx="9144000" cy="1209675"/>
            </a:xfrm>
          </p:grpSpPr>
          <p:pic>
            <p:nvPicPr>
              <p:cNvPr id="15" name="Рисунок 1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500" b="68000"/>
              <a:stretch/>
            </p:blipFill>
            <p:spPr bwMode="auto">
              <a:xfrm>
                <a:off x="0" y="9525"/>
                <a:ext cx="9144000" cy="1200150"/>
              </a:xfrm>
              <a:prstGeom prst="rect">
                <a:avLst/>
              </a:prstGeom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16" name="Прямоугольник 15"/>
              <p:cNvSpPr/>
              <p:nvPr/>
            </p:nvSpPr>
            <p:spPr>
              <a:xfrm>
                <a:off x="0" y="0"/>
                <a:ext cx="9144000" cy="1209675"/>
              </a:xfrm>
              <a:prstGeom prst="rect">
                <a:avLst/>
              </a:prstGeom>
              <a:solidFill>
                <a:schemeClr val="accent1">
                  <a:alpha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9" name="Прямоугольник 8"/>
            <p:cNvSpPr/>
            <p:nvPr/>
          </p:nvSpPr>
          <p:spPr bwMode="auto">
            <a:xfrm>
              <a:off x="1259632" y="139559"/>
              <a:ext cx="7885433" cy="470042"/>
            </a:xfrm>
            <a:prstGeom prst="rect">
              <a:avLst/>
            </a:prstGeom>
            <a:noFill/>
          </p:spPr>
          <p:txBody>
            <a:bodyPr anchor="ctr">
              <a:normAutofit lnSpcReduction="10000"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ru-RU" altLang="ru-RU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Заголовок</a:t>
              </a:r>
              <a:endParaRPr lang="ru-RU" alt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1" name="Picture 2" descr="D:\Информационно-аналитический отдел\Презентации\2022\1645084211_logotip-sti-niyau-mifi-sokraschennaya-versiya.png"/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4" y="10796"/>
            <a:ext cx="1093512" cy="53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06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15778</TotalTime>
  <Words>66</Words>
  <Application>Microsoft Office PowerPoint</Application>
  <PresentationFormat>Экран (16:10)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СТИ НИЯУ МИФИ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Лучшие практики</dc:title>
  <dc:creator>Admin</dc:creator>
  <cp:lastModifiedBy>x</cp:lastModifiedBy>
  <cp:revision>593</cp:revision>
  <cp:lastPrinted>2018-03-23T07:51:25Z</cp:lastPrinted>
  <dcterms:created xsi:type="dcterms:W3CDTF">2014-11-05T07:13:07Z</dcterms:created>
  <dcterms:modified xsi:type="dcterms:W3CDTF">2023-04-17T09:50:04Z</dcterms:modified>
</cp:coreProperties>
</file>