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7"/>
  </p:notesMasterIdLst>
  <p:sldIdLst>
    <p:sldId id="258" r:id="rId2"/>
    <p:sldId id="259" r:id="rId3"/>
    <p:sldId id="291" r:id="rId4"/>
    <p:sldId id="285" r:id="rId5"/>
    <p:sldId id="269" r:id="rId6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8"/>
      <p:bold r:id="rId9"/>
    </p:embeddedFont>
    <p:embeddedFont>
      <p:font typeface="Montserrat" panose="020B0604020202020204" charset="-52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F3"/>
    <a:srgbClr val="E46C2A"/>
    <a:srgbClr val="0055BB"/>
    <a:srgbClr val="FF7300"/>
    <a:srgbClr val="00BBEE"/>
    <a:srgbClr val="0061AF"/>
    <a:srgbClr val="8F9092"/>
    <a:srgbClr val="DDDEDE"/>
    <a:srgbClr val="222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59" autoAdjust="0"/>
  </p:normalViewPr>
  <p:slideViewPr>
    <p:cSldViewPr snapToGrid="0" showGuides="1">
      <p:cViewPr>
        <p:scale>
          <a:sx n="100" d="100"/>
          <a:sy n="100" d="100"/>
        </p:scale>
        <p:origin x="-882" y="-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2FE32-C798-4F4E-8556-827E1D39EB9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8FB9-15CC-4203-9DF6-3855DEC1E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1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0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0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0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0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8730856" y="5377658"/>
            <a:ext cx="31963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fld id="{14D38384-7A71-42FD-A8FA-E9EF1AAD0FA2}" type="slidenum">
              <a:rPr lang="ru-RU" sz="11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1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058175"/>
            <a:ext cx="737090" cy="1254574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9144001" cy="1020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6030258" y="0"/>
            <a:ext cx="3113745" cy="1019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5246690"/>
            <a:ext cx="737090" cy="46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8777578" y="2818555"/>
            <a:ext cx="368414" cy="1073532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19680" y="321052"/>
            <a:ext cx="8311175" cy="392415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100000"/>
              </a:lnSpc>
              <a:defRPr sz="21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419682" y="1441078"/>
            <a:ext cx="1011335" cy="253916"/>
          </a:xfrm>
          <a:prstGeom prst="rect">
            <a:avLst/>
          </a:prstGeom>
        </p:spPr>
        <p:txBody>
          <a:bodyPr wrap="square" lIns="68580" tIns="34290" rIns="68580" bIns="3429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2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1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419679" y="2007529"/>
            <a:ext cx="123735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058175"/>
            <a:ext cx="737090" cy="1254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5246690"/>
            <a:ext cx="737090" cy="46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8777578" y="2818555"/>
            <a:ext cx="368414" cy="1073532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19682" y="321052"/>
            <a:ext cx="6675713" cy="392415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100000"/>
              </a:lnSpc>
              <a:defRPr lang="ru-RU" sz="21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419682" y="1441078"/>
            <a:ext cx="1011335" cy="253916"/>
          </a:xfrm>
          <a:prstGeom prst="rect">
            <a:avLst/>
          </a:prstGeom>
        </p:spPr>
        <p:txBody>
          <a:bodyPr wrap="square" lIns="68580" tIns="34290" rIns="68580" bIns="3429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2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1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419679" y="2007529"/>
            <a:ext cx="123735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67" y="-112739"/>
            <a:ext cx="1782056" cy="1260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8730856" y="5377658"/>
            <a:ext cx="31963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fld id="{14D38384-7A71-42FD-A8FA-E9EF1AAD0FA2}" type="slidenum">
              <a:rPr lang="ru-RU" sz="11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1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9144001" cy="1020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058175"/>
            <a:ext cx="737090" cy="1254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5246690"/>
            <a:ext cx="737090" cy="46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8777578" y="2818555"/>
            <a:ext cx="368414" cy="1073532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19679" y="321052"/>
            <a:ext cx="6774627" cy="392415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100000"/>
              </a:lnSpc>
              <a:defRPr lang="ru-RU" sz="21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419682" y="1441078"/>
            <a:ext cx="1011335" cy="253916"/>
          </a:xfrm>
          <a:prstGeom prst="rect">
            <a:avLst/>
          </a:prstGeom>
        </p:spPr>
        <p:txBody>
          <a:bodyPr wrap="square" lIns="68580" tIns="34290" rIns="68580" bIns="3429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2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1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419679" y="2007529"/>
            <a:ext cx="123735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144467" y="-120001"/>
            <a:ext cx="1782056" cy="1260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8730856" y="5377658"/>
            <a:ext cx="31963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fld id="{14D38384-7A71-42FD-A8FA-E9EF1AAD0FA2}" type="slidenum">
              <a:rPr lang="ru-RU" sz="11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1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72" y="2415000"/>
            <a:ext cx="3564431" cy="33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5" y="465506"/>
            <a:ext cx="1863000" cy="138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420146" y="5069881"/>
            <a:ext cx="123735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420146" y="2139356"/>
            <a:ext cx="202106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420147" y="2665140"/>
            <a:ext cx="220203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7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4813663" y="5069881"/>
            <a:ext cx="123735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4813663" y="2139356"/>
            <a:ext cx="202106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4813666" y="2665140"/>
            <a:ext cx="220203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7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376"/>
            <a:ext cx="4415246" cy="34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72" y="2415000"/>
            <a:ext cx="3564431" cy="330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420147" y="2588196"/>
            <a:ext cx="220203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7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75" r:id="rId4"/>
    <p:sldLayoutId id="2147483682" r:id="rId5"/>
    <p:sldLayoutId id="214748368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20145" y="5069882"/>
            <a:ext cx="2389729" cy="284693"/>
          </a:xfrm>
        </p:spPr>
        <p:txBody>
          <a:bodyPr/>
          <a:lstStyle/>
          <a:p>
            <a:r>
              <a:rPr lang="ru-RU" dirty="0" smtClean="0"/>
              <a:t>25 мая 2023 </a:t>
            </a:r>
            <a:r>
              <a:rPr lang="ru-RU" dirty="0" smtClean="0"/>
              <a:t>года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420146" y="4097272"/>
            <a:ext cx="8628604" cy="62324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dirty="0">
                <a:latin typeface="Montserrat" panose="020B0604020202020204" charset="-52"/>
              </a:rPr>
              <a:t>И.О. Фамилия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Montserrat" panose="020B0604020202020204" charset="-52"/>
              </a:rPr>
              <a:t>аспирант гр. Д-…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201073" y="2442892"/>
            <a:ext cx="8342853" cy="979755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Моя научная работа </a:t>
            </a:r>
          </a:p>
          <a:p>
            <a:pPr>
              <a:lnSpc>
                <a:spcPts val="3300"/>
              </a:lnSpc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образовательном процессе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t="19928" r="59450" b="62454"/>
          <a:stretch/>
        </p:blipFill>
        <p:spPr bwMode="auto">
          <a:xfrm>
            <a:off x="2383599" y="547663"/>
            <a:ext cx="2371322" cy="9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Информационно-аналитический отдел\Презентации\2022\1645084211_logotip-sti-niyau-mifi-sokraschennaya-versi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95275"/>
            <a:ext cx="3133725" cy="152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328746"/>
            <a:ext cx="8311175" cy="377026"/>
          </a:xfrm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altLang="ru-RU" sz="2000" dirty="0"/>
              <a:t>Общие сведения</a:t>
            </a:r>
            <a:endParaRPr lang="ru-RU" alt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585655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Название занятия</a:t>
            </a:r>
          </a:p>
          <a:p>
            <a:endParaRPr lang="ru-RU" dirty="0" smtClean="0"/>
          </a:p>
          <a:p>
            <a:r>
              <a:rPr lang="ru-RU" dirty="0" smtClean="0"/>
              <a:t>Вид занятия (лекция, практическое занятие, лабораторное занятие)</a:t>
            </a:r>
          </a:p>
          <a:p>
            <a:endParaRPr lang="ru-RU" dirty="0" smtClean="0"/>
          </a:p>
          <a:p>
            <a:r>
              <a:rPr lang="ru-RU" dirty="0" smtClean="0"/>
              <a:t>Используемые методы</a:t>
            </a:r>
          </a:p>
          <a:p>
            <a:endParaRPr lang="ru-RU" dirty="0"/>
          </a:p>
          <a:p>
            <a:r>
              <a:rPr lang="ru-RU" dirty="0" smtClean="0"/>
              <a:t>К какую дисциплину может быть внедрено (или это новая дисциплина)</a:t>
            </a:r>
          </a:p>
          <a:p>
            <a:endParaRPr lang="ru-RU" dirty="0"/>
          </a:p>
          <a:p>
            <a:r>
              <a:rPr lang="ru-RU" dirty="0" smtClean="0"/>
              <a:t>Для каких специальностей/направлений подготовки </a:t>
            </a:r>
          </a:p>
          <a:p>
            <a:endParaRPr lang="ru-RU" dirty="0"/>
          </a:p>
          <a:p>
            <a:r>
              <a:rPr lang="ru-RU" dirty="0" smtClean="0"/>
              <a:t>На формирование какой компетенции направлено.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85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328746"/>
            <a:ext cx="8311175" cy="377026"/>
          </a:xfrm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altLang="ru-RU" sz="2000" dirty="0"/>
              <a:t>План занятия</a:t>
            </a:r>
            <a:endParaRPr lang="ru-RU" alt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Представить 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87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321052"/>
            <a:ext cx="8311175" cy="392415"/>
          </a:xfrm>
        </p:spPr>
        <p:txBody>
          <a:bodyPr/>
          <a:lstStyle/>
          <a:p>
            <a:r>
              <a:rPr lang="ru-RU" dirty="0"/>
              <a:t>Материалы </a:t>
            </a:r>
            <a:r>
              <a:rPr lang="ru-RU" dirty="0" smtClean="0"/>
              <a:t>занятия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Представить материалы занятия, оценку занятия</a:t>
            </a:r>
          </a:p>
          <a:p>
            <a:r>
              <a:rPr lang="ru-RU" dirty="0" smtClean="0"/>
              <a:t>на 3-5 слайдах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86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328746"/>
            <a:ext cx="8311175" cy="377026"/>
          </a:xfrm>
        </p:spPr>
        <p:txBody>
          <a:bodyPr/>
          <a:lstStyle/>
          <a:p>
            <a:r>
              <a:rPr lang="ru-RU" sz="2000" dirty="0"/>
              <a:t>Выводы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Выводы, рекомендации, планы на будущее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21881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1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84</Words>
  <Application>Microsoft Office PowerPoint</Application>
  <PresentationFormat>Экран (16:10)</PresentationFormat>
  <Paragraphs>28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Tahoma</vt:lpstr>
      <vt:lpstr>Montserrat</vt:lpstr>
      <vt:lpstr>Calibri</vt:lpstr>
      <vt:lpstr>Шаблон МИФИ</vt:lpstr>
      <vt:lpstr>Презентация PowerPoint</vt:lpstr>
      <vt:lpstr>Общие сведения</vt:lpstr>
      <vt:lpstr>План занятия</vt:lpstr>
      <vt:lpstr>Материалы занятия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x</cp:lastModifiedBy>
  <cp:revision>131</cp:revision>
  <dcterms:created xsi:type="dcterms:W3CDTF">2020-05-28T16:18:16Z</dcterms:created>
  <dcterms:modified xsi:type="dcterms:W3CDTF">2023-04-17T09:28:06Z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