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DDDB7A-6FC4-4645-B7B3-E7DE7B65FD1E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34197B5-E65C-4C53-B182-DDCD0E751E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906979"/>
            <a:ext cx="7920880" cy="554461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ПОВЕСТКА</a:t>
            </a:r>
          </a:p>
          <a:p>
            <a:pPr marL="0" indent="0" algn="ctr">
              <a:lnSpc>
                <a:spcPct val="115000"/>
              </a:lnSpc>
              <a:buNone/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dirty="0" smtClean="0"/>
              <a:t>Учебно-методическая </a:t>
            </a:r>
            <a:r>
              <a:rPr lang="ru-RU" dirty="0"/>
              <a:t>работа в СТИ: итоги, задачи, перспективы. Отчет </a:t>
            </a:r>
            <a:r>
              <a:rPr lang="ru-RU" dirty="0" err="1"/>
              <a:t>зам.руководителя</a:t>
            </a:r>
            <a:r>
              <a:rPr lang="ru-RU" dirty="0"/>
              <a:t> по </a:t>
            </a:r>
            <a:r>
              <a:rPr lang="ru-RU" dirty="0" smtClean="0"/>
              <a:t>УР</a:t>
            </a:r>
          </a:p>
          <a:p>
            <a:pPr marL="45720" indent="0">
              <a:buNone/>
            </a:pPr>
            <a:r>
              <a:rPr lang="ru-RU" dirty="0"/>
              <a:t> </a:t>
            </a:r>
            <a:r>
              <a:rPr lang="ru-RU" i="1" dirty="0"/>
              <a:t>В.А. Андреева. 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Об организации работы аспирантуры (</a:t>
            </a:r>
            <a:r>
              <a:rPr lang="ru-RU" i="1" dirty="0"/>
              <a:t>Носков М.Д.</a:t>
            </a:r>
            <a:r>
              <a:rPr lang="ru-RU" dirty="0"/>
              <a:t>)</a:t>
            </a:r>
            <a:r>
              <a:rPr lang="ru-RU"/>
              <a:t> </a:t>
            </a:r>
            <a:endParaRPr lang="ru-RU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/>
              <a:t>РАЗНОЕ: 	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 </a:t>
            </a:r>
            <a:r>
              <a:rPr lang="ru-RU" dirty="0"/>
              <a:t>- утверждение тем диссертационных работ аспирантов СТИ </a:t>
            </a:r>
            <a:r>
              <a:rPr lang="ru-RU" i="1" dirty="0"/>
              <a:t>(Кораблева С.А.)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  </a:t>
            </a:r>
            <a:r>
              <a:rPr lang="ru-RU" dirty="0" smtClean="0"/>
              <a:t>- </a:t>
            </a:r>
            <a:r>
              <a:rPr lang="ru-RU" dirty="0"/>
              <a:t>утверждение порядка простановок оценок  в приложении к диплому  </a:t>
            </a:r>
            <a:r>
              <a:rPr lang="ru-RU" i="1" dirty="0"/>
              <a:t>(Кораблева С.А.)</a:t>
            </a:r>
            <a:endParaRPr lang="ru-RU" dirty="0"/>
          </a:p>
          <a:p>
            <a:endParaRPr lang="ru-RU" b="1" i="1" dirty="0"/>
          </a:p>
          <a:p>
            <a:pPr lvl="0"/>
            <a:endParaRPr lang="ru-RU" b="1" i="1" dirty="0"/>
          </a:p>
          <a:p>
            <a:pPr marL="45720" lvl="0" indent="0">
              <a:buNone/>
            </a:pPr>
            <a:endParaRPr lang="ru-RU" b="1" dirty="0"/>
          </a:p>
          <a:p>
            <a:pPr lvl="0"/>
            <a:endParaRPr lang="ru-RU" b="1" dirty="0"/>
          </a:p>
          <a:p>
            <a:pPr marL="45720" indent="0" algn="just">
              <a:buNone/>
            </a:pP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26064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7030A0"/>
                </a:solidFill>
              </a:rPr>
              <a:t>Заседание ученого совета</a:t>
            </a:r>
          </a:p>
          <a:p>
            <a:pPr algn="r"/>
            <a:r>
              <a:rPr lang="ru-RU" b="1" dirty="0" smtClean="0">
                <a:solidFill>
                  <a:srgbClr val="7030A0"/>
                </a:solidFill>
              </a:rPr>
              <a:t>25   ноября2020 </a:t>
            </a:r>
            <a:r>
              <a:rPr lang="ru-RU" b="1" dirty="0">
                <a:solidFill>
                  <a:srgbClr val="7030A0"/>
                </a:solidFill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232435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930</TotalTime>
  <Words>22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Adminsus</dc:creator>
  <cp:lastModifiedBy>Adminsus</cp:lastModifiedBy>
  <cp:revision>62</cp:revision>
  <cp:lastPrinted>2019-10-15T02:32:11Z</cp:lastPrinted>
  <dcterms:created xsi:type="dcterms:W3CDTF">2017-10-06T03:22:10Z</dcterms:created>
  <dcterms:modified xsi:type="dcterms:W3CDTF">2020-11-23T05:08:43Z</dcterms:modified>
</cp:coreProperties>
</file>