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6"/>
    <p:restoredTop sz="94038"/>
  </p:normalViewPr>
  <p:slideViewPr>
    <p:cSldViewPr snapToGrid="0" snapToObjects="1">
      <p:cViewPr varScale="1">
        <p:scale>
          <a:sx n="116" d="100"/>
          <a:sy n="116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E6703-E461-F94D-80B6-B0F9793C2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70A144-5E4A-B846-AC14-DE1562FB5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5AF8B0-E288-494A-AFEE-33F85B45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B4259F-0B12-2A48-9627-68710FB9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F3236E-20CC-BA4B-98AC-C90D918F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219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A0BBA-B04D-E743-A954-CFC9A7C7F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9058E3-A24F-4E4E-A8FB-F9C7BEF2A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FB30FE-2EF0-B341-B408-6BCE3A31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9CF603-D95B-8D43-9B97-7A213F7D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C3A32F-D77C-1A46-8D16-36FADA06A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71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46F1F2C-BF2D-DD44-86EA-E2D0D630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19BDFC-1B05-3E44-A6AE-342E7FFF9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47390D-3321-BC42-99EB-040721AC1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5F86AC-3D19-564C-AF2D-764DA231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31704F-9E67-B54E-AF2D-F09E754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66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8569B-B2FB-5E41-9BB6-E234D21B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01DEA-3B3A-0B48-A301-14C65A210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210EA6-CB0A-6744-BEC0-43C267B06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EF97EA-B19D-4749-936F-94A12A67A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D09171-3E3D-C448-B6BE-B1839A09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63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C1BF89-758B-CD43-8090-F1A540CCE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D83AE7-64B0-3548-81A9-52453F6C1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65BE28-AA61-B34E-93ED-5AD7245C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A1D05-80EB-B34E-ABF2-3C49BDDFB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2A2746-D40B-2B41-B792-4FDB18336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00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3990C-E86F-6648-911E-FAC93EBBE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7563BB-E163-AB4F-9537-AD863F619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4EE224-1FBF-B44C-954E-8BAE35217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AD5955-FAC2-B345-9DE5-2333341A9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D66EBB-E717-9748-9383-1BE0BD22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AB920C-7901-0647-A314-6E8D1B93F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5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5C878E-6555-6949-81FD-7A06EA29E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D559B9-5D92-264D-8EEC-129EF1A7A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B57044-838A-0F48-A3C2-778C003F0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B88328-BB3C-0C47-95AB-DF0C76C7B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C598C7-04CB-B346-9FC1-506A5D0D3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77E471-857B-8544-9F3F-3749AA77D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414D297-2713-874F-8829-CA8AA1ED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1D2DF7-4470-5142-886F-12743705B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C0D20-D8A2-0F40-87E9-5928B663E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3776AA5-7573-3C4A-BA93-F2E10E23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39547C-1D3A-BD40-AA9A-B05D01205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F3655B4-E68D-154B-9CE8-E0488442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53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532CC69-3A76-C34E-8F3C-98E44109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7CDDD79-9B1B-7644-8308-E69FC4E2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FBB5F6-BBAF-6847-80A0-AD16A9A13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91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08D6F-9E44-9A4A-AC27-26BB7142E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6FD9DD-4184-1A47-BF8A-6B54F3D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569A93-0C2A-B34C-8082-6BFEC17D7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6E117D-9CF8-9A4C-B25E-6EFAAB484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3ACD83-F934-FF4B-AB51-2B7B137A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34A900-47B3-624D-BF37-99E504DEA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4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7B86D-E6BD-C944-92D7-8846ED59A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EFAA959-F100-1544-A1F9-F61DBA8D6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D37FAD-D834-5543-933F-D9BAA491D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D8F7ED-A2D0-EE47-96EE-073A750B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AD613E-FBD7-FC41-950C-D97953B9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307A99-F02E-4A4E-9840-B93A8C00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38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080A40-DA5E-B441-A630-7779C38D1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C08799-A8C4-FE45-B111-BC25BCB8C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6124AA-735C-1842-867B-F7FDC5E8E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0A39A-2804-4D44-AC78-8159FCB6299A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9EE4CB-1FF0-7646-BE15-E8CA5DFE9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3538CA-2334-364A-A2BA-E1018D2A9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0437A-7A3B-3546-808C-C799A76E0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03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2A10A-C237-FB42-88FD-2EBEC13FDF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Название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80742D-4B00-9A48-A050-6E8855B45E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ФИО, группа</a:t>
            </a:r>
          </a:p>
        </p:txBody>
      </p:sp>
    </p:spTree>
    <p:extLst>
      <p:ext uri="{BB962C8B-B14F-4D97-AF65-F5344CB8AC3E}">
        <p14:creationId xmlns:p14="http://schemas.microsoft.com/office/powerpoint/2010/main" val="348878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B2537-3378-8B4B-A6B0-A5A349E24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Риски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1D736E-FD1D-D441-8941-C113B8141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85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E5089-5A55-3B4C-A184-8DAE6A8CA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Бизнес – модель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85F865-01A2-8B4A-B922-4B7825C61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089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467B12-ECA2-5944-A53F-7F87981FE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Потребность в основных фондах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89E72C-0DEE-B641-A0A0-7E57DE09C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6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C427E-CD27-294A-801B-07452067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Потребность в оборотных средствах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E726DA-7B3F-8543-A426-A87E91275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74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A06FE-E4A0-8040-A745-6FCAC804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Потребность в трудовых ресурсах. </a:t>
            </a:r>
            <a:br>
              <a:rPr lang="ru-RU" dirty="0"/>
            </a:br>
            <a:r>
              <a:rPr lang="ru-RU" dirty="0"/>
              <a:t>Фонд заработной платы.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D4F3FE-78E7-3948-AB1A-38CFF437D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48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C3479-5BA7-3F4D-A53F-7A599036E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Себестоимость продукции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57F9AB-F5D2-4248-9846-8FF03FD92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E3974-F6AD-7F4B-AEDA-A5CF9F3F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Цена. Прибыль. Рентабельность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BB0884-9B74-0C46-9271-EF767C2CA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488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C12AF-C863-9340-8538-FCAE2AA5C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эффективность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4A5D3-2DD2-984E-8A39-840F32E48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365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5A38AE-CA40-3341-8812-D5A5C24A3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Точка безубыточности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32A9D1-8423-8E4E-A649-A5A62C1F6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600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</Words>
  <Application>Microsoft Macintosh PowerPoint</Application>
  <PresentationFormat>Широкоэкранный</PresentationFormat>
  <Paragraphs>11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Название</vt:lpstr>
      <vt:lpstr>Бизнес – модель Проекта</vt:lpstr>
      <vt:lpstr>Потребность в основных фондах</vt:lpstr>
      <vt:lpstr>Потребность в оборотных средствах</vt:lpstr>
      <vt:lpstr>Потребность в трудовых ресурсах.  Фонд заработной платы.</vt:lpstr>
      <vt:lpstr>Себестоимость продукции</vt:lpstr>
      <vt:lpstr>Цена. Прибыль. Рентабельность</vt:lpstr>
      <vt:lpstr>Экономическая эффективность Проекта</vt:lpstr>
      <vt:lpstr>Точка безубыточности</vt:lpstr>
      <vt:lpstr>Риски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</dc:title>
  <dc:creator>Katrin Vorobeva</dc:creator>
  <cp:lastModifiedBy>Katrin Vorobeva</cp:lastModifiedBy>
  <cp:revision>2</cp:revision>
  <dcterms:created xsi:type="dcterms:W3CDTF">2020-11-26T03:32:31Z</dcterms:created>
  <dcterms:modified xsi:type="dcterms:W3CDTF">2020-11-26T04:15:38Z</dcterms:modified>
</cp:coreProperties>
</file>